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1B87E2-07A3-4E39-BC68-439CC2833431}"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67C59299-176B-4E6D-B846-F6789CADDA81}">
      <dgm:prSet phldrT="[Text]"/>
      <dgm:spPr/>
      <dgm:t>
        <a:bodyPr/>
        <a:lstStyle/>
        <a:p>
          <a:r>
            <a:rPr lang="en-US" dirty="0" smtClean="0"/>
            <a:t>Differences</a:t>
          </a:r>
          <a:endParaRPr lang="en-US" dirty="0"/>
        </a:p>
      </dgm:t>
    </dgm:pt>
    <dgm:pt modelId="{A5392B28-A120-44CF-BDCE-020CD4801F9F}" type="parTrans" cxnId="{C2DE2DB2-B2B6-454A-A650-CD0274E50E63}">
      <dgm:prSet/>
      <dgm:spPr/>
      <dgm:t>
        <a:bodyPr/>
        <a:lstStyle/>
        <a:p>
          <a:endParaRPr lang="en-US"/>
        </a:p>
      </dgm:t>
    </dgm:pt>
    <dgm:pt modelId="{B5F614C9-A31F-4538-986A-79E616A6F4D4}" type="sibTrans" cxnId="{C2DE2DB2-B2B6-454A-A650-CD0274E50E63}">
      <dgm:prSet/>
      <dgm:spPr/>
      <dgm:t>
        <a:bodyPr/>
        <a:lstStyle/>
        <a:p>
          <a:endParaRPr lang="en-US"/>
        </a:p>
      </dgm:t>
    </dgm:pt>
    <dgm:pt modelId="{48495A50-167B-4B09-9951-8A33730119A1}">
      <dgm:prSet phldrT="[Text]"/>
      <dgm:spPr/>
      <dgm:t>
        <a:bodyPr/>
        <a:lstStyle/>
        <a:p>
          <a:r>
            <a:rPr lang="en-US" dirty="0" smtClean="0"/>
            <a:t>Intra Individual</a:t>
          </a:r>
          <a:endParaRPr lang="en-US" dirty="0"/>
        </a:p>
      </dgm:t>
    </dgm:pt>
    <dgm:pt modelId="{82A9EB5A-A6E9-49E4-AFFF-908E04AD95A7}" type="parTrans" cxnId="{CBC8E7F2-86D2-4691-B027-A77AD59BEF05}">
      <dgm:prSet/>
      <dgm:spPr/>
      <dgm:t>
        <a:bodyPr/>
        <a:lstStyle/>
        <a:p>
          <a:endParaRPr lang="en-US"/>
        </a:p>
      </dgm:t>
    </dgm:pt>
    <dgm:pt modelId="{51B83024-CDB8-4D57-91D6-3CF5FE462833}" type="sibTrans" cxnId="{CBC8E7F2-86D2-4691-B027-A77AD59BEF05}">
      <dgm:prSet/>
      <dgm:spPr/>
      <dgm:t>
        <a:bodyPr/>
        <a:lstStyle/>
        <a:p>
          <a:endParaRPr lang="en-US"/>
        </a:p>
      </dgm:t>
    </dgm:pt>
    <dgm:pt modelId="{E3FBD993-5790-41DF-A83A-ED635664E59E}">
      <dgm:prSet phldrT="[Text]"/>
      <dgm:spPr/>
      <dgm:t>
        <a:bodyPr/>
        <a:lstStyle/>
        <a:p>
          <a:r>
            <a:rPr lang="en-US" dirty="0" smtClean="0"/>
            <a:t>Inter Individual</a:t>
          </a:r>
          <a:endParaRPr lang="en-US" dirty="0"/>
        </a:p>
      </dgm:t>
    </dgm:pt>
    <dgm:pt modelId="{8713068A-36DC-47F5-89B4-B73D73CC6875}" type="parTrans" cxnId="{FFF227ED-A7D4-49F7-BDFA-1FC406C0F8B5}">
      <dgm:prSet/>
      <dgm:spPr/>
      <dgm:t>
        <a:bodyPr/>
        <a:lstStyle/>
        <a:p>
          <a:endParaRPr lang="en-US"/>
        </a:p>
      </dgm:t>
    </dgm:pt>
    <dgm:pt modelId="{7A320AF3-EEA1-4A97-9697-5D205ED24303}" type="sibTrans" cxnId="{FFF227ED-A7D4-49F7-BDFA-1FC406C0F8B5}">
      <dgm:prSet/>
      <dgm:spPr/>
      <dgm:t>
        <a:bodyPr/>
        <a:lstStyle/>
        <a:p>
          <a:endParaRPr lang="en-US"/>
        </a:p>
      </dgm:t>
    </dgm:pt>
    <dgm:pt modelId="{F481A776-AB09-4650-8E2A-981F017594E3}" type="pres">
      <dgm:prSet presAssocID="{E91B87E2-07A3-4E39-BC68-439CC2833431}" presName="Name0" presStyleCnt="0">
        <dgm:presLayoutVars>
          <dgm:dir/>
          <dgm:resizeHandles val="exact"/>
        </dgm:presLayoutVars>
      </dgm:prSet>
      <dgm:spPr/>
      <dgm:t>
        <a:bodyPr/>
        <a:lstStyle/>
        <a:p>
          <a:endParaRPr lang="en-US"/>
        </a:p>
      </dgm:t>
    </dgm:pt>
    <dgm:pt modelId="{CEAE7C0E-C9F8-4740-8052-DFB2AECCEC8E}" type="pres">
      <dgm:prSet presAssocID="{67C59299-176B-4E6D-B846-F6789CADDA81}" presName="node" presStyleLbl="node1" presStyleIdx="0" presStyleCnt="3">
        <dgm:presLayoutVars>
          <dgm:bulletEnabled val="1"/>
        </dgm:presLayoutVars>
      </dgm:prSet>
      <dgm:spPr/>
      <dgm:t>
        <a:bodyPr/>
        <a:lstStyle/>
        <a:p>
          <a:endParaRPr lang="en-US"/>
        </a:p>
      </dgm:t>
    </dgm:pt>
    <dgm:pt modelId="{5AA597FA-8778-4793-A07D-266B99B4585D}" type="pres">
      <dgm:prSet presAssocID="{B5F614C9-A31F-4538-986A-79E616A6F4D4}" presName="sibTrans" presStyleLbl="sibTrans2D1" presStyleIdx="0" presStyleCnt="3"/>
      <dgm:spPr/>
      <dgm:t>
        <a:bodyPr/>
        <a:lstStyle/>
        <a:p>
          <a:endParaRPr lang="en-US"/>
        </a:p>
      </dgm:t>
    </dgm:pt>
    <dgm:pt modelId="{21A15518-AC61-403D-B481-4AEE63925C04}" type="pres">
      <dgm:prSet presAssocID="{B5F614C9-A31F-4538-986A-79E616A6F4D4}" presName="connectorText" presStyleLbl="sibTrans2D1" presStyleIdx="0" presStyleCnt="3"/>
      <dgm:spPr/>
      <dgm:t>
        <a:bodyPr/>
        <a:lstStyle/>
        <a:p>
          <a:endParaRPr lang="en-US"/>
        </a:p>
      </dgm:t>
    </dgm:pt>
    <dgm:pt modelId="{D904F39F-43E1-4E92-995A-01BE7EB79FA6}" type="pres">
      <dgm:prSet presAssocID="{48495A50-167B-4B09-9951-8A33730119A1}" presName="node" presStyleLbl="node1" presStyleIdx="1" presStyleCnt="3">
        <dgm:presLayoutVars>
          <dgm:bulletEnabled val="1"/>
        </dgm:presLayoutVars>
      </dgm:prSet>
      <dgm:spPr/>
      <dgm:t>
        <a:bodyPr/>
        <a:lstStyle/>
        <a:p>
          <a:endParaRPr lang="en-US"/>
        </a:p>
      </dgm:t>
    </dgm:pt>
    <dgm:pt modelId="{C5B33692-0D45-4D94-A3B3-22C47D9F3D76}" type="pres">
      <dgm:prSet presAssocID="{51B83024-CDB8-4D57-91D6-3CF5FE462833}" presName="sibTrans" presStyleLbl="sibTrans2D1" presStyleIdx="1" presStyleCnt="3"/>
      <dgm:spPr/>
      <dgm:t>
        <a:bodyPr/>
        <a:lstStyle/>
        <a:p>
          <a:endParaRPr lang="en-US"/>
        </a:p>
      </dgm:t>
    </dgm:pt>
    <dgm:pt modelId="{1280FD71-327B-40C5-8039-15CFFB89068D}" type="pres">
      <dgm:prSet presAssocID="{51B83024-CDB8-4D57-91D6-3CF5FE462833}" presName="connectorText" presStyleLbl="sibTrans2D1" presStyleIdx="1" presStyleCnt="3"/>
      <dgm:spPr/>
      <dgm:t>
        <a:bodyPr/>
        <a:lstStyle/>
        <a:p>
          <a:endParaRPr lang="en-US"/>
        </a:p>
      </dgm:t>
    </dgm:pt>
    <dgm:pt modelId="{884B1B52-9CC8-4EAB-A991-4BFC322D55D3}" type="pres">
      <dgm:prSet presAssocID="{E3FBD993-5790-41DF-A83A-ED635664E59E}" presName="node" presStyleLbl="node1" presStyleIdx="2" presStyleCnt="3">
        <dgm:presLayoutVars>
          <dgm:bulletEnabled val="1"/>
        </dgm:presLayoutVars>
      </dgm:prSet>
      <dgm:spPr/>
      <dgm:t>
        <a:bodyPr/>
        <a:lstStyle/>
        <a:p>
          <a:endParaRPr lang="en-US"/>
        </a:p>
      </dgm:t>
    </dgm:pt>
    <dgm:pt modelId="{B99A61D4-5C82-44BF-982A-C4CBF494D334}" type="pres">
      <dgm:prSet presAssocID="{7A320AF3-EEA1-4A97-9697-5D205ED24303}" presName="sibTrans" presStyleLbl="sibTrans2D1" presStyleIdx="2" presStyleCnt="3"/>
      <dgm:spPr/>
      <dgm:t>
        <a:bodyPr/>
        <a:lstStyle/>
        <a:p>
          <a:endParaRPr lang="en-US"/>
        </a:p>
      </dgm:t>
    </dgm:pt>
    <dgm:pt modelId="{E510F199-BE1B-49A7-8066-1848B25E29AB}" type="pres">
      <dgm:prSet presAssocID="{7A320AF3-EEA1-4A97-9697-5D205ED24303}" presName="connectorText" presStyleLbl="sibTrans2D1" presStyleIdx="2" presStyleCnt="3"/>
      <dgm:spPr/>
      <dgm:t>
        <a:bodyPr/>
        <a:lstStyle/>
        <a:p>
          <a:endParaRPr lang="en-US"/>
        </a:p>
      </dgm:t>
    </dgm:pt>
  </dgm:ptLst>
  <dgm:cxnLst>
    <dgm:cxn modelId="{F8465DAA-A4EF-4863-AC5C-D259C931C321}" type="presOf" srcId="{48495A50-167B-4B09-9951-8A33730119A1}" destId="{D904F39F-43E1-4E92-995A-01BE7EB79FA6}" srcOrd="0" destOrd="0" presId="urn:microsoft.com/office/officeart/2005/8/layout/cycle7"/>
    <dgm:cxn modelId="{BC254E8C-8495-48FA-A724-4451F0305764}" type="presOf" srcId="{51B83024-CDB8-4D57-91D6-3CF5FE462833}" destId="{C5B33692-0D45-4D94-A3B3-22C47D9F3D76}" srcOrd="0" destOrd="0" presId="urn:microsoft.com/office/officeart/2005/8/layout/cycle7"/>
    <dgm:cxn modelId="{3FA0E7F6-FD0A-4B44-9280-2A16A71AC56B}" type="presOf" srcId="{B5F614C9-A31F-4538-986A-79E616A6F4D4}" destId="{21A15518-AC61-403D-B481-4AEE63925C04}" srcOrd="1" destOrd="0" presId="urn:microsoft.com/office/officeart/2005/8/layout/cycle7"/>
    <dgm:cxn modelId="{66F401C1-52DF-4D07-901D-BBC0337289F9}" type="presOf" srcId="{7A320AF3-EEA1-4A97-9697-5D205ED24303}" destId="{B99A61D4-5C82-44BF-982A-C4CBF494D334}" srcOrd="0" destOrd="0" presId="urn:microsoft.com/office/officeart/2005/8/layout/cycle7"/>
    <dgm:cxn modelId="{D93B710D-537F-47C2-9C1D-FC1980B66FBC}" type="presOf" srcId="{B5F614C9-A31F-4538-986A-79E616A6F4D4}" destId="{5AA597FA-8778-4793-A07D-266B99B4585D}" srcOrd="0" destOrd="0" presId="urn:microsoft.com/office/officeart/2005/8/layout/cycle7"/>
    <dgm:cxn modelId="{008C6F65-A9F1-47CD-AFD3-46308DF1E410}" type="presOf" srcId="{67C59299-176B-4E6D-B846-F6789CADDA81}" destId="{CEAE7C0E-C9F8-4740-8052-DFB2AECCEC8E}" srcOrd="0" destOrd="0" presId="urn:microsoft.com/office/officeart/2005/8/layout/cycle7"/>
    <dgm:cxn modelId="{7AA8F954-5264-4F81-9B15-D25234BA636C}" type="presOf" srcId="{E3FBD993-5790-41DF-A83A-ED635664E59E}" destId="{884B1B52-9CC8-4EAB-A991-4BFC322D55D3}" srcOrd="0" destOrd="0" presId="urn:microsoft.com/office/officeart/2005/8/layout/cycle7"/>
    <dgm:cxn modelId="{A42F43A0-975C-4CF2-B629-973F62459C4E}" type="presOf" srcId="{7A320AF3-EEA1-4A97-9697-5D205ED24303}" destId="{E510F199-BE1B-49A7-8066-1848B25E29AB}" srcOrd="1" destOrd="0" presId="urn:microsoft.com/office/officeart/2005/8/layout/cycle7"/>
    <dgm:cxn modelId="{655448A5-BA2B-4D15-BCD9-875DD8B5C2B6}" type="presOf" srcId="{E91B87E2-07A3-4E39-BC68-439CC2833431}" destId="{F481A776-AB09-4650-8E2A-981F017594E3}" srcOrd="0" destOrd="0" presId="urn:microsoft.com/office/officeart/2005/8/layout/cycle7"/>
    <dgm:cxn modelId="{C2DE2DB2-B2B6-454A-A650-CD0274E50E63}" srcId="{E91B87E2-07A3-4E39-BC68-439CC2833431}" destId="{67C59299-176B-4E6D-B846-F6789CADDA81}" srcOrd="0" destOrd="0" parTransId="{A5392B28-A120-44CF-BDCE-020CD4801F9F}" sibTransId="{B5F614C9-A31F-4538-986A-79E616A6F4D4}"/>
    <dgm:cxn modelId="{343717BB-05AA-42ED-820B-8CDAB91520FF}" type="presOf" srcId="{51B83024-CDB8-4D57-91D6-3CF5FE462833}" destId="{1280FD71-327B-40C5-8039-15CFFB89068D}" srcOrd="1" destOrd="0" presId="urn:microsoft.com/office/officeart/2005/8/layout/cycle7"/>
    <dgm:cxn modelId="{CBC8E7F2-86D2-4691-B027-A77AD59BEF05}" srcId="{E91B87E2-07A3-4E39-BC68-439CC2833431}" destId="{48495A50-167B-4B09-9951-8A33730119A1}" srcOrd="1" destOrd="0" parTransId="{82A9EB5A-A6E9-49E4-AFFF-908E04AD95A7}" sibTransId="{51B83024-CDB8-4D57-91D6-3CF5FE462833}"/>
    <dgm:cxn modelId="{FFF227ED-A7D4-49F7-BDFA-1FC406C0F8B5}" srcId="{E91B87E2-07A3-4E39-BC68-439CC2833431}" destId="{E3FBD993-5790-41DF-A83A-ED635664E59E}" srcOrd="2" destOrd="0" parTransId="{8713068A-36DC-47F5-89B4-B73D73CC6875}" sibTransId="{7A320AF3-EEA1-4A97-9697-5D205ED24303}"/>
    <dgm:cxn modelId="{7BAB3BA2-6C16-4163-83D3-210A267899B1}" type="presParOf" srcId="{F481A776-AB09-4650-8E2A-981F017594E3}" destId="{CEAE7C0E-C9F8-4740-8052-DFB2AECCEC8E}" srcOrd="0" destOrd="0" presId="urn:microsoft.com/office/officeart/2005/8/layout/cycle7"/>
    <dgm:cxn modelId="{416CA86B-C235-4B7D-A55F-6CB6A09EA7C1}" type="presParOf" srcId="{F481A776-AB09-4650-8E2A-981F017594E3}" destId="{5AA597FA-8778-4793-A07D-266B99B4585D}" srcOrd="1" destOrd="0" presId="urn:microsoft.com/office/officeart/2005/8/layout/cycle7"/>
    <dgm:cxn modelId="{225B702A-0820-4E49-87CE-7F970D61BF7B}" type="presParOf" srcId="{5AA597FA-8778-4793-A07D-266B99B4585D}" destId="{21A15518-AC61-403D-B481-4AEE63925C04}" srcOrd="0" destOrd="0" presId="urn:microsoft.com/office/officeart/2005/8/layout/cycle7"/>
    <dgm:cxn modelId="{B7EADC5C-8109-4521-AB88-7E6586CF6A14}" type="presParOf" srcId="{F481A776-AB09-4650-8E2A-981F017594E3}" destId="{D904F39F-43E1-4E92-995A-01BE7EB79FA6}" srcOrd="2" destOrd="0" presId="urn:microsoft.com/office/officeart/2005/8/layout/cycle7"/>
    <dgm:cxn modelId="{A1D98853-9588-4F69-8877-D5611C09852B}" type="presParOf" srcId="{F481A776-AB09-4650-8E2A-981F017594E3}" destId="{C5B33692-0D45-4D94-A3B3-22C47D9F3D76}" srcOrd="3" destOrd="0" presId="urn:microsoft.com/office/officeart/2005/8/layout/cycle7"/>
    <dgm:cxn modelId="{DF3CE724-A182-47AB-B07A-C306A2E8DEF4}" type="presParOf" srcId="{C5B33692-0D45-4D94-A3B3-22C47D9F3D76}" destId="{1280FD71-327B-40C5-8039-15CFFB89068D}" srcOrd="0" destOrd="0" presId="urn:microsoft.com/office/officeart/2005/8/layout/cycle7"/>
    <dgm:cxn modelId="{71CBBF98-FE7F-47AE-BC5D-F2576E2600F6}" type="presParOf" srcId="{F481A776-AB09-4650-8E2A-981F017594E3}" destId="{884B1B52-9CC8-4EAB-A991-4BFC322D55D3}" srcOrd="4" destOrd="0" presId="urn:microsoft.com/office/officeart/2005/8/layout/cycle7"/>
    <dgm:cxn modelId="{EF409153-584F-4660-99CC-F7E2CC0366C5}" type="presParOf" srcId="{F481A776-AB09-4650-8E2A-981F017594E3}" destId="{B99A61D4-5C82-44BF-982A-C4CBF494D334}" srcOrd="5" destOrd="0" presId="urn:microsoft.com/office/officeart/2005/8/layout/cycle7"/>
    <dgm:cxn modelId="{E5F6D12C-C268-44DE-98C8-25361325642E}" type="presParOf" srcId="{B99A61D4-5C82-44BF-982A-C4CBF494D334}" destId="{E510F199-BE1B-49A7-8066-1848B25E29AB}"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DB82CB-6B87-4B02-B15D-8BE1FAF4903B}"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US"/>
        </a:p>
      </dgm:t>
    </dgm:pt>
    <dgm:pt modelId="{3D1C24F8-BBDA-4D53-834D-A50FE74E618E}">
      <dgm:prSet phldrT="[Text]" custT="1"/>
      <dgm:spPr/>
      <dgm:t>
        <a:bodyPr/>
        <a:lstStyle/>
        <a:p>
          <a:r>
            <a:rPr lang="en-US" sz="1200" dirty="0" smtClean="0"/>
            <a:t>Prenatal stage (conception to birth)</a:t>
          </a:r>
          <a:endParaRPr lang="en-US" sz="1200" dirty="0"/>
        </a:p>
      </dgm:t>
    </dgm:pt>
    <dgm:pt modelId="{BC86B47E-E673-4299-BA6B-D217C3793189}" type="parTrans" cxnId="{E22A15A0-E067-4E25-B9F2-B4B78A95C244}">
      <dgm:prSet/>
      <dgm:spPr/>
      <dgm:t>
        <a:bodyPr/>
        <a:lstStyle/>
        <a:p>
          <a:endParaRPr lang="en-US"/>
        </a:p>
      </dgm:t>
    </dgm:pt>
    <dgm:pt modelId="{493F7DE1-1371-4D76-A5C2-FFCF0971B8B1}" type="sibTrans" cxnId="{E22A15A0-E067-4E25-B9F2-B4B78A95C244}">
      <dgm:prSet/>
      <dgm:spPr/>
      <dgm:t>
        <a:bodyPr/>
        <a:lstStyle/>
        <a:p>
          <a:endParaRPr lang="en-US"/>
        </a:p>
      </dgm:t>
    </dgm:pt>
    <dgm:pt modelId="{E19D6712-82A3-4F4C-9589-69C29C11AA36}">
      <dgm:prSet phldrT="[Text]" custT="1"/>
      <dgm:spPr/>
      <dgm:t>
        <a:bodyPr/>
        <a:lstStyle/>
        <a:p>
          <a:r>
            <a:rPr lang="en-US" sz="1200" dirty="0" smtClean="0"/>
            <a:t>Infancy and toddlerhood (birth to age of 3)</a:t>
          </a:r>
          <a:endParaRPr lang="en-US" sz="1200" dirty="0"/>
        </a:p>
      </dgm:t>
    </dgm:pt>
    <dgm:pt modelId="{30518E1E-DC9F-466C-92C9-A77554D657B1}" type="parTrans" cxnId="{4881534B-6DB8-4D40-B2D8-6B9889C8787C}">
      <dgm:prSet/>
      <dgm:spPr/>
      <dgm:t>
        <a:bodyPr/>
        <a:lstStyle/>
        <a:p>
          <a:endParaRPr lang="en-US"/>
        </a:p>
      </dgm:t>
    </dgm:pt>
    <dgm:pt modelId="{2B0C91A2-1850-40E3-8E8D-EBC9513D6087}" type="sibTrans" cxnId="{4881534B-6DB8-4D40-B2D8-6B9889C8787C}">
      <dgm:prSet/>
      <dgm:spPr/>
      <dgm:t>
        <a:bodyPr/>
        <a:lstStyle/>
        <a:p>
          <a:endParaRPr lang="en-US"/>
        </a:p>
      </dgm:t>
    </dgm:pt>
    <dgm:pt modelId="{9CE91A69-ED64-4CCC-AC2B-F29A137415C7}">
      <dgm:prSet phldrT="[Text]" custT="1"/>
      <dgm:spPr/>
      <dgm:t>
        <a:bodyPr/>
        <a:lstStyle/>
        <a:p>
          <a:r>
            <a:rPr lang="en-US" sz="1200" dirty="0" smtClean="0"/>
            <a:t>Early childhood (3 to 6 year)</a:t>
          </a:r>
          <a:endParaRPr lang="en-US" sz="1200" dirty="0"/>
        </a:p>
      </dgm:t>
    </dgm:pt>
    <dgm:pt modelId="{DBF5DC10-7CC6-40AC-B18A-45F7CADED89F}" type="parTrans" cxnId="{8A2B3E8D-5DB3-47C5-9EB5-C6A9EB655B5B}">
      <dgm:prSet/>
      <dgm:spPr/>
      <dgm:t>
        <a:bodyPr/>
        <a:lstStyle/>
        <a:p>
          <a:endParaRPr lang="en-US"/>
        </a:p>
      </dgm:t>
    </dgm:pt>
    <dgm:pt modelId="{C507C659-372D-441F-AE79-873CBC6B229A}" type="sibTrans" cxnId="{8A2B3E8D-5DB3-47C5-9EB5-C6A9EB655B5B}">
      <dgm:prSet/>
      <dgm:spPr/>
      <dgm:t>
        <a:bodyPr/>
        <a:lstStyle/>
        <a:p>
          <a:endParaRPr lang="en-US"/>
        </a:p>
      </dgm:t>
    </dgm:pt>
    <dgm:pt modelId="{36A3CD30-0BBF-44F6-811D-5C6C475A4BC1}">
      <dgm:prSet phldrT="[Text]" custT="1"/>
      <dgm:spPr/>
      <dgm:t>
        <a:bodyPr/>
        <a:lstStyle/>
        <a:p>
          <a:r>
            <a:rPr lang="en-US" sz="1200" dirty="0" smtClean="0"/>
            <a:t>Middle childhood (6 to 12 years</a:t>
          </a:r>
          <a:endParaRPr lang="en-US" sz="1200" dirty="0"/>
        </a:p>
      </dgm:t>
    </dgm:pt>
    <dgm:pt modelId="{4AF43EF5-83D5-4167-9B7F-E46F48E0BD88}" type="parTrans" cxnId="{77766C0A-5BC0-4134-ACF4-A5521A1EEBFB}">
      <dgm:prSet/>
      <dgm:spPr/>
      <dgm:t>
        <a:bodyPr/>
        <a:lstStyle/>
        <a:p>
          <a:endParaRPr lang="en-US"/>
        </a:p>
      </dgm:t>
    </dgm:pt>
    <dgm:pt modelId="{4872446C-C06B-4E3D-8AC4-F490F0A8825E}" type="sibTrans" cxnId="{77766C0A-5BC0-4134-ACF4-A5521A1EEBFB}">
      <dgm:prSet/>
      <dgm:spPr/>
      <dgm:t>
        <a:bodyPr/>
        <a:lstStyle/>
        <a:p>
          <a:endParaRPr lang="en-US"/>
        </a:p>
      </dgm:t>
    </dgm:pt>
    <dgm:pt modelId="{15E9745E-5DB2-4F56-A651-555A614713DD}">
      <dgm:prSet phldrT="[Text]" custT="1"/>
      <dgm:spPr/>
      <dgm:t>
        <a:bodyPr/>
        <a:lstStyle/>
        <a:p>
          <a:r>
            <a:rPr lang="en-US" sz="1200" dirty="0" smtClean="0"/>
            <a:t>Adolescence (12 to 20 year)</a:t>
          </a:r>
          <a:endParaRPr lang="en-US" sz="1200" dirty="0"/>
        </a:p>
      </dgm:t>
    </dgm:pt>
    <dgm:pt modelId="{C2D60B96-2EF1-448C-92BF-5123C8AC45F8}" type="parTrans" cxnId="{3CA653B4-9EDB-477D-8318-DE12EE314659}">
      <dgm:prSet/>
      <dgm:spPr/>
      <dgm:t>
        <a:bodyPr/>
        <a:lstStyle/>
        <a:p>
          <a:endParaRPr lang="en-US"/>
        </a:p>
      </dgm:t>
    </dgm:pt>
    <dgm:pt modelId="{CB857590-021D-4037-829C-8ADD341E5FD5}" type="sibTrans" cxnId="{3CA653B4-9EDB-477D-8318-DE12EE314659}">
      <dgm:prSet/>
      <dgm:spPr/>
      <dgm:t>
        <a:bodyPr/>
        <a:lstStyle/>
        <a:p>
          <a:endParaRPr lang="en-US"/>
        </a:p>
      </dgm:t>
    </dgm:pt>
    <dgm:pt modelId="{47DD211D-1182-44ED-B933-7DEA20EAB7DD}">
      <dgm:prSet/>
      <dgm:spPr/>
      <dgm:t>
        <a:bodyPr/>
        <a:lstStyle/>
        <a:p>
          <a:r>
            <a:rPr lang="en-US" dirty="0" smtClean="0"/>
            <a:t>Young adulthood (20-40 years)</a:t>
          </a:r>
          <a:endParaRPr lang="en-US" dirty="0"/>
        </a:p>
      </dgm:t>
    </dgm:pt>
    <dgm:pt modelId="{A94E9C58-6DB1-4039-BC48-091778CAFB6E}" type="parTrans" cxnId="{9C3EC124-C934-4890-A47B-C0B8C37D1099}">
      <dgm:prSet/>
      <dgm:spPr/>
      <dgm:t>
        <a:bodyPr/>
        <a:lstStyle/>
        <a:p>
          <a:endParaRPr lang="en-US"/>
        </a:p>
      </dgm:t>
    </dgm:pt>
    <dgm:pt modelId="{9BA0B653-E99F-49A5-9C79-5E83B144C342}" type="sibTrans" cxnId="{9C3EC124-C934-4890-A47B-C0B8C37D1099}">
      <dgm:prSet/>
      <dgm:spPr/>
      <dgm:t>
        <a:bodyPr/>
        <a:lstStyle/>
        <a:p>
          <a:endParaRPr lang="en-US"/>
        </a:p>
      </dgm:t>
    </dgm:pt>
    <dgm:pt modelId="{AF393644-C1D4-4A22-BDB7-BF3FC0393B10}">
      <dgm:prSet/>
      <dgm:spPr/>
      <dgm:t>
        <a:bodyPr/>
        <a:lstStyle/>
        <a:p>
          <a:endParaRPr lang="en-US"/>
        </a:p>
      </dgm:t>
    </dgm:pt>
    <dgm:pt modelId="{540DF06C-529C-416C-A791-AF753D63D6FF}" type="parTrans" cxnId="{B9523664-AC20-4D4F-90B9-2A0C882873E5}">
      <dgm:prSet/>
      <dgm:spPr/>
      <dgm:t>
        <a:bodyPr/>
        <a:lstStyle/>
        <a:p>
          <a:endParaRPr lang="en-US"/>
        </a:p>
      </dgm:t>
    </dgm:pt>
    <dgm:pt modelId="{898514B9-D44A-45E1-A06F-68E5695AB87A}" type="sibTrans" cxnId="{B9523664-AC20-4D4F-90B9-2A0C882873E5}">
      <dgm:prSet/>
      <dgm:spPr/>
      <dgm:t>
        <a:bodyPr/>
        <a:lstStyle/>
        <a:p>
          <a:endParaRPr lang="en-US"/>
        </a:p>
      </dgm:t>
    </dgm:pt>
    <dgm:pt modelId="{539CEF32-89D0-43D7-8D11-0F838FA1E3FB}">
      <dgm:prSet/>
      <dgm:spPr/>
      <dgm:t>
        <a:bodyPr/>
        <a:lstStyle/>
        <a:p>
          <a:endParaRPr lang="en-US"/>
        </a:p>
      </dgm:t>
    </dgm:pt>
    <dgm:pt modelId="{6B2750D5-3913-4795-B47F-52D464782C2B}" type="parTrans" cxnId="{CC1EE191-D26D-4354-A116-BFC295C9F1BC}">
      <dgm:prSet/>
      <dgm:spPr/>
      <dgm:t>
        <a:bodyPr/>
        <a:lstStyle/>
        <a:p>
          <a:endParaRPr lang="en-US"/>
        </a:p>
      </dgm:t>
    </dgm:pt>
    <dgm:pt modelId="{85641DE4-72DD-4753-8514-5A7EAFA11BE6}" type="sibTrans" cxnId="{CC1EE191-D26D-4354-A116-BFC295C9F1BC}">
      <dgm:prSet/>
      <dgm:spPr/>
      <dgm:t>
        <a:bodyPr/>
        <a:lstStyle/>
        <a:p>
          <a:endParaRPr lang="en-US"/>
        </a:p>
      </dgm:t>
    </dgm:pt>
    <dgm:pt modelId="{6318924A-9D62-4CBC-AC52-59BFFB2DA815}" type="pres">
      <dgm:prSet presAssocID="{37DB82CB-6B87-4B02-B15D-8BE1FAF4903B}" presName="cycle" presStyleCnt="0">
        <dgm:presLayoutVars>
          <dgm:dir/>
          <dgm:resizeHandles val="exact"/>
        </dgm:presLayoutVars>
      </dgm:prSet>
      <dgm:spPr/>
      <dgm:t>
        <a:bodyPr/>
        <a:lstStyle/>
        <a:p>
          <a:endParaRPr lang="en-US"/>
        </a:p>
      </dgm:t>
    </dgm:pt>
    <dgm:pt modelId="{DFBD1BB5-C5F4-482D-AA5C-680E544FD224}" type="pres">
      <dgm:prSet presAssocID="{3D1C24F8-BBDA-4D53-834D-A50FE74E618E}" presName="dummy" presStyleCnt="0"/>
      <dgm:spPr/>
    </dgm:pt>
    <dgm:pt modelId="{C92715E6-4DF6-4D2F-9150-FBDE30ACEDB8}" type="pres">
      <dgm:prSet presAssocID="{3D1C24F8-BBDA-4D53-834D-A50FE74E618E}" presName="node" presStyleLbl="revTx" presStyleIdx="0" presStyleCnt="8">
        <dgm:presLayoutVars>
          <dgm:bulletEnabled val="1"/>
        </dgm:presLayoutVars>
      </dgm:prSet>
      <dgm:spPr/>
      <dgm:t>
        <a:bodyPr/>
        <a:lstStyle/>
        <a:p>
          <a:endParaRPr lang="en-US"/>
        </a:p>
      </dgm:t>
    </dgm:pt>
    <dgm:pt modelId="{6548021F-AF02-4A22-A05D-E1C6703FE923}" type="pres">
      <dgm:prSet presAssocID="{493F7DE1-1371-4D76-A5C2-FFCF0971B8B1}" presName="sibTrans" presStyleLbl="node1" presStyleIdx="0" presStyleCnt="8"/>
      <dgm:spPr/>
      <dgm:t>
        <a:bodyPr/>
        <a:lstStyle/>
        <a:p>
          <a:endParaRPr lang="en-US"/>
        </a:p>
      </dgm:t>
    </dgm:pt>
    <dgm:pt modelId="{7E24328B-A051-471F-9BBF-610A6174BA88}" type="pres">
      <dgm:prSet presAssocID="{E19D6712-82A3-4F4C-9589-69C29C11AA36}" presName="dummy" presStyleCnt="0"/>
      <dgm:spPr/>
    </dgm:pt>
    <dgm:pt modelId="{9DFD909E-A656-477A-A8AF-929F4F9936EA}" type="pres">
      <dgm:prSet presAssocID="{E19D6712-82A3-4F4C-9589-69C29C11AA36}" presName="node" presStyleLbl="revTx" presStyleIdx="1" presStyleCnt="8">
        <dgm:presLayoutVars>
          <dgm:bulletEnabled val="1"/>
        </dgm:presLayoutVars>
      </dgm:prSet>
      <dgm:spPr/>
      <dgm:t>
        <a:bodyPr/>
        <a:lstStyle/>
        <a:p>
          <a:endParaRPr lang="en-US"/>
        </a:p>
      </dgm:t>
    </dgm:pt>
    <dgm:pt modelId="{7E890310-77CE-45B9-B4DA-E2DEA62E13C4}" type="pres">
      <dgm:prSet presAssocID="{2B0C91A2-1850-40E3-8E8D-EBC9513D6087}" presName="sibTrans" presStyleLbl="node1" presStyleIdx="1" presStyleCnt="8"/>
      <dgm:spPr/>
      <dgm:t>
        <a:bodyPr/>
        <a:lstStyle/>
        <a:p>
          <a:endParaRPr lang="en-US"/>
        </a:p>
      </dgm:t>
    </dgm:pt>
    <dgm:pt modelId="{B3473DE5-4119-40A3-8DB9-F7DA03B06EF4}" type="pres">
      <dgm:prSet presAssocID="{9CE91A69-ED64-4CCC-AC2B-F29A137415C7}" presName="dummy" presStyleCnt="0"/>
      <dgm:spPr/>
    </dgm:pt>
    <dgm:pt modelId="{D0DCDF72-071C-4BAD-ADFD-809889A56D61}" type="pres">
      <dgm:prSet presAssocID="{9CE91A69-ED64-4CCC-AC2B-F29A137415C7}" presName="node" presStyleLbl="revTx" presStyleIdx="2" presStyleCnt="8">
        <dgm:presLayoutVars>
          <dgm:bulletEnabled val="1"/>
        </dgm:presLayoutVars>
      </dgm:prSet>
      <dgm:spPr/>
      <dgm:t>
        <a:bodyPr/>
        <a:lstStyle/>
        <a:p>
          <a:endParaRPr lang="en-US"/>
        </a:p>
      </dgm:t>
    </dgm:pt>
    <dgm:pt modelId="{FEE73594-5A30-4C7D-A00A-3196544238CE}" type="pres">
      <dgm:prSet presAssocID="{C507C659-372D-441F-AE79-873CBC6B229A}" presName="sibTrans" presStyleLbl="node1" presStyleIdx="2" presStyleCnt="8"/>
      <dgm:spPr/>
      <dgm:t>
        <a:bodyPr/>
        <a:lstStyle/>
        <a:p>
          <a:endParaRPr lang="en-US"/>
        </a:p>
      </dgm:t>
    </dgm:pt>
    <dgm:pt modelId="{0236F3CB-B8EA-453F-A8AD-F842875D3318}" type="pres">
      <dgm:prSet presAssocID="{36A3CD30-0BBF-44F6-811D-5C6C475A4BC1}" presName="dummy" presStyleCnt="0"/>
      <dgm:spPr/>
    </dgm:pt>
    <dgm:pt modelId="{76C39FD0-9F58-4225-803F-60675454A865}" type="pres">
      <dgm:prSet presAssocID="{36A3CD30-0BBF-44F6-811D-5C6C475A4BC1}" presName="node" presStyleLbl="revTx" presStyleIdx="3" presStyleCnt="8">
        <dgm:presLayoutVars>
          <dgm:bulletEnabled val="1"/>
        </dgm:presLayoutVars>
      </dgm:prSet>
      <dgm:spPr/>
      <dgm:t>
        <a:bodyPr/>
        <a:lstStyle/>
        <a:p>
          <a:endParaRPr lang="en-US"/>
        </a:p>
      </dgm:t>
    </dgm:pt>
    <dgm:pt modelId="{676CE414-6CC2-4631-A837-479DFE797DE4}" type="pres">
      <dgm:prSet presAssocID="{4872446C-C06B-4E3D-8AC4-F490F0A8825E}" presName="sibTrans" presStyleLbl="node1" presStyleIdx="3" presStyleCnt="8"/>
      <dgm:spPr/>
      <dgm:t>
        <a:bodyPr/>
        <a:lstStyle/>
        <a:p>
          <a:endParaRPr lang="en-US"/>
        </a:p>
      </dgm:t>
    </dgm:pt>
    <dgm:pt modelId="{35A9BC85-E98B-426E-AF5F-1A595D41C4E0}" type="pres">
      <dgm:prSet presAssocID="{15E9745E-5DB2-4F56-A651-555A614713DD}" presName="dummy" presStyleCnt="0"/>
      <dgm:spPr/>
    </dgm:pt>
    <dgm:pt modelId="{23E70CB5-435D-484C-BDE1-C8C9A2976783}" type="pres">
      <dgm:prSet presAssocID="{15E9745E-5DB2-4F56-A651-555A614713DD}" presName="node" presStyleLbl="revTx" presStyleIdx="4" presStyleCnt="8">
        <dgm:presLayoutVars>
          <dgm:bulletEnabled val="1"/>
        </dgm:presLayoutVars>
      </dgm:prSet>
      <dgm:spPr/>
      <dgm:t>
        <a:bodyPr/>
        <a:lstStyle/>
        <a:p>
          <a:endParaRPr lang="en-US"/>
        </a:p>
      </dgm:t>
    </dgm:pt>
    <dgm:pt modelId="{C6988822-3591-49AB-823E-3056B16ED623}" type="pres">
      <dgm:prSet presAssocID="{CB857590-021D-4037-829C-8ADD341E5FD5}" presName="sibTrans" presStyleLbl="node1" presStyleIdx="4" presStyleCnt="8"/>
      <dgm:spPr/>
      <dgm:t>
        <a:bodyPr/>
        <a:lstStyle/>
        <a:p>
          <a:endParaRPr lang="en-US"/>
        </a:p>
      </dgm:t>
    </dgm:pt>
    <dgm:pt modelId="{F5334AC8-5BB4-45F7-9DF7-1A4AE9CA94DD}" type="pres">
      <dgm:prSet presAssocID="{47DD211D-1182-44ED-B933-7DEA20EAB7DD}" presName="dummy" presStyleCnt="0"/>
      <dgm:spPr/>
    </dgm:pt>
    <dgm:pt modelId="{ED76768F-88B2-4D58-8B93-11EB1098BEEE}" type="pres">
      <dgm:prSet presAssocID="{47DD211D-1182-44ED-B933-7DEA20EAB7DD}" presName="node" presStyleLbl="revTx" presStyleIdx="5" presStyleCnt="8">
        <dgm:presLayoutVars>
          <dgm:bulletEnabled val="1"/>
        </dgm:presLayoutVars>
      </dgm:prSet>
      <dgm:spPr/>
      <dgm:t>
        <a:bodyPr/>
        <a:lstStyle/>
        <a:p>
          <a:endParaRPr lang="en-US"/>
        </a:p>
      </dgm:t>
    </dgm:pt>
    <dgm:pt modelId="{55ECAB85-42B7-459A-BD85-FD6341AD800A}" type="pres">
      <dgm:prSet presAssocID="{9BA0B653-E99F-49A5-9C79-5E83B144C342}" presName="sibTrans" presStyleLbl="node1" presStyleIdx="5" presStyleCnt="8" custLinFactNeighborY="1096"/>
      <dgm:spPr/>
      <dgm:t>
        <a:bodyPr/>
        <a:lstStyle/>
        <a:p>
          <a:endParaRPr lang="en-US"/>
        </a:p>
      </dgm:t>
    </dgm:pt>
    <dgm:pt modelId="{D13377DC-0109-4F2B-9DBC-5C1D6C1F958C}" type="pres">
      <dgm:prSet presAssocID="{AF393644-C1D4-4A22-BDB7-BF3FC0393B10}" presName="dummy" presStyleCnt="0"/>
      <dgm:spPr/>
    </dgm:pt>
    <dgm:pt modelId="{6249D7F0-E8C3-49C4-8808-64FF1D43A381}" type="pres">
      <dgm:prSet presAssocID="{AF393644-C1D4-4A22-BDB7-BF3FC0393B10}" presName="node" presStyleLbl="revTx" presStyleIdx="6" presStyleCnt="8">
        <dgm:presLayoutVars>
          <dgm:bulletEnabled val="1"/>
        </dgm:presLayoutVars>
      </dgm:prSet>
      <dgm:spPr/>
      <dgm:t>
        <a:bodyPr/>
        <a:lstStyle/>
        <a:p>
          <a:endParaRPr lang="en-US"/>
        </a:p>
      </dgm:t>
    </dgm:pt>
    <dgm:pt modelId="{C3E0E31D-140D-4DE2-BF24-5AF0FC951205}" type="pres">
      <dgm:prSet presAssocID="{898514B9-D44A-45E1-A06F-68E5695AB87A}" presName="sibTrans" presStyleLbl="node1" presStyleIdx="6" presStyleCnt="8"/>
      <dgm:spPr/>
      <dgm:t>
        <a:bodyPr/>
        <a:lstStyle/>
        <a:p>
          <a:endParaRPr lang="en-US"/>
        </a:p>
      </dgm:t>
    </dgm:pt>
    <dgm:pt modelId="{4EA4FAF5-0DAA-4A30-86C0-778621E9BEF2}" type="pres">
      <dgm:prSet presAssocID="{539CEF32-89D0-43D7-8D11-0F838FA1E3FB}" presName="dummy" presStyleCnt="0"/>
      <dgm:spPr/>
    </dgm:pt>
    <dgm:pt modelId="{F25AFCD3-B4A1-4C38-95E8-95B43A0FF8AB}" type="pres">
      <dgm:prSet presAssocID="{539CEF32-89D0-43D7-8D11-0F838FA1E3FB}" presName="node" presStyleLbl="revTx" presStyleIdx="7" presStyleCnt="8">
        <dgm:presLayoutVars>
          <dgm:bulletEnabled val="1"/>
        </dgm:presLayoutVars>
      </dgm:prSet>
      <dgm:spPr/>
      <dgm:t>
        <a:bodyPr/>
        <a:lstStyle/>
        <a:p>
          <a:endParaRPr lang="en-US"/>
        </a:p>
      </dgm:t>
    </dgm:pt>
    <dgm:pt modelId="{2E10C800-D410-4057-A42A-1D5129BE9DBE}" type="pres">
      <dgm:prSet presAssocID="{85641DE4-72DD-4753-8514-5A7EAFA11BE6}" presName="sibTrans" presStyleLbl="node1" presStyleIdx="7" presStyleCnt="8"/>
      <dgm:spPr/>
      <dgm:t>
        <a:bodyPr/>
        <a:lstStyle/>
        <a:p>
          <a:endParaRPr lang="en-US"/>
        </a:p>
      </dgm:t>
    </dgm:pt>
  </dgm:ptLst>
  <dgm:cxnLst>
    <dgm:cxn modelId="{7A166320-8D95-4F57-B7E4-AC178CA2F42A}" type="presOf" srcId="{37DB82CB-6B87-4B02-B15D-8BE1FAF4903B}" destId="{6318924A-9D62-4CBC-AC52-59BFFB2DA815}" srcOrd="0" destOrd="0" presId="urn:microsoft.com/office/officeart/2005/8/layout/cycle1"/>
    <dgm:cxn modelId="{8A2B3E8D-5DB3-47C5-9EB5-C6A9EB655B5B}" srcId="{37DB82CB-6B87-4B02-B15D-8BE1FAF4903B}" destId="{9CE91A69-ED64-4CCC-AC2B-F29A137415C7}" srcOrd="2" destOrd="0" parTransId="{DBF5DC10-7CC6-40AC-B18A-45F7CADED89F}" sibTransId="{C507C659-372D-441F-AE79-873CBC6B229A}"/>
    <dgm:cxn modelId="{8FB3618C-7B79-449D-9C4A-3F08D2EDA391}" type="presOf" srcId="{AF393644-C1D4-4A22-BDB7-BF3FC0393B10}" destId="{6249D7F0-E8C3-49C4-8808-64FF1D43A381}" srcOrd="0" destOrd="0" presId="urn:microsoft.com/office/officeart/2005/8/layout/cycle1"/>
    <dgm:cxn modelId="{DFD52262-4378-4429-AE33-5C289A278E86}" type="presOf" srcId="{85641DE4-72DD-4753-8514-5A7EAFA11BE6}" destId="{2E10C800-D410-4057-A42A-1D5129BE9DBE}" srcOrd="0" destOrd="0" presId="urn:microsoft.com/office/officeart/2005/8/layout/cycle1"/>
    <dgm:cxn modelId="{CC1EE191-D26D-4354-A116-BFC295C9F1BC}" srcId="{37DB82CB-6B87-4B02-B15D-8BE1FAF4903B}" destId="{539CEF32-89D0-43D7-8D11-0F838FA1E3FB}" srcOrd="7" destOrd="0" parTransId="{6B2750D5-3913-4795-B47F-52D464782C2B}" sibTransId="{85641DE4-72DD-4753-8514-5A7EAFA11BE6}"/>
    <dgm:cxn modelId="{DDBBE8EF-DF99-46A9-A078-9D89A5CF8A94}" type="presOf" srcId="{493F7DE1-1371-4D76-A5C2-FFCF0971B8B1}" destId="{6548021F-AF02-4A22-A05D-E1C6703FE923}" srcOrd="0" destOrd="0" presId="urn:microsoft.com/office/officeart/2005/8/layout/cycle1"/>
    <dgm:cxn modelId="{E22A15A0-E067-4E25-B9F2-B4B78A95C244}" srcId="{37DB82CB-6B87-4B02-B15D-8BE1FAF4903B}" destId="{3D1C24F8-BBDA-4D53-834D-A50FE74E618E}" srcOrd="0" destOrd="0" parTransId="{BC86B47E-E673-4299-BA6B-D217C3793189}" sibTransId="{493F7DE1-1371-4D76-A5C2-FFCF0971B8B1}"/>
    <dgm:cxn modelId="{22247C00-065D-44A2-BC84-FC37B03E4F99}" type="presOf" srcId="{9BA0B653-E99F-49A5-9C79-5E83B144C342}" destId="{55ECAB85-42B7-459A-BD85-FD6341AD800A}" srcOrd="0" destOrd="0" presId="urn:microsoft.com/office/officeart/2005/8/layout/cycle1"/>
    <dgm:cxn modelId="{DBF1CBF1-6DA5-4A19-9233-D02EBAF0066E}" type="presOf" srcId="{4872446C-C06B-4E3D-8AC4-F490F0A8825E}" destId="{676CE414-6CC2-4631-A837-479DFE797DE4}" srcOrd="0" destOrd="0" presId="urn:microsoft.com/office/officeart/2005/8/layout/cycle1"/>
    <dgm:cxn modelId="{9C3EC124-C934-4890-A47B-C0B8C37D1099}" srcId="{37DB82CB-6B87-4B02-B15D-8BE1FAF4903B}" destId="{47DD211D-1182-44ED-B933-7DEA20EAB7DD}" srcOrd="5" destOrd="0" parTransId="{A94E9C58-6DB1-4039-BC48-091778CAFB6E}" sibTransId="{9BA0B653-E99F-49A5-9C79-5E83B144C342}"/>
    <dgm:cxn modelId="{F7CF2DC1-3CF8-4647-8E20-E140EE905679}" type="presOf" srcId="{3D1C24F8-BBDA-4D53-834D-A50FE74E618E}" destId="{C92715E6-4DF6-4D2F-9150-FBDE30ACEDB8}" srcOrd="0" destOrd="0" presId="urn:microsoft.com/office/officeart/2005/8/layout/cycle1"/>
    <dgm:cxn modelId="{899C7363-1232-4209-A491-36DF0B802F88}" type="presOf" srcId="{539CEF32-89D0-43D7-8D11-0F838FA1E3FB}" destId="{F25AFCD3-B4A1-4C38-95E8-95B43A0FF8AB}" srcOrd="0" destOrd="0" presId="urn:microsoft.com/office/officeart/2005/8/layout/cycle1"/>
    <dgm:cxn modelId="{4881534B-6DB8-4D40-B2D8-6B9889C8787C}" srcId="{37DB82CB-6B87-4B02-B15D-8BE1FAF4903B}" destId="{E19D6712-82A3-4F4C-9589-69C29C11AA36}" srcOrd="1" destOrd="0" parTransId="{30518E1E-DC9F-466C-92C9-A77554D657B1}" sibTransId="{2B0C91A2-1850-40E3-8E8D-EBC9513D6087}"/>
    <dgm:cxn modelId="{3989C7C5-95E9-46AC-AA09-130F11A1383E}" type="presOf" srcId="{15E9745E-5DB2-4F56-A651-555A614713DD}" destId="{23E70CB5-435D-484C-BDE1-C8C9A2976783}" srcOrd="0" destOrd="0" presId="urn:microsoft.com/office/officeart/2005/8/layout/cycle1"/>
    <dgm:cxn modelId="{B9523664-AC20-4D4F-90B9-2A0C882873E5}" srcId="{37DB82CB-6B87-4B02-B15D-8BE1FAF4903B}" destId="{AF393644-C1D4-4A22-BDB7-BF3FC0393B10}" srcOrd="6" destOrd="0" parTransId="{540DF06C-529C-416C-A791-AF753D63D6FF}" sibTransId="{898514B9-D44A-45E1-A06F-68E5695AB87A}"/>
    <dgm:cxn modelId="{CF595D6F-A0A2-4EBD-B123-B1938E16E953}" type="presOf" srcId="{898514B9-D44A-45E1-A06F-68E5695AB87A}" destId="{C3E0E31D-140D-4DE2-BF24-5AF0FC951205}" srcOrd="0" destOrd="0" presId="urn:microsoft.com/office/officeart/2005/8/layout/cycle1"/>
    <dgm:cxn modelId="{77766C0A-5BC0-4134-ACF4-A5521A1EEBFB}" srcId="{37DB82CB-6B87-4B02-B15D-8BE1FAF4903B}" destId="{36A3CD30-0BBF-44F6-811D-5C6C475A4BC1}" srcOrd="3" destOrd="0" parTransId="{4AF43EF5-83D5-4167-9B7F-E46F48E0BD88}" sibTransId="{4872446C-C06B-4E3D-8AC4-F490F0A8825E}"/>
    <dgm:cxn modelId="{76DADDA4-A845-42A9-9A78-9F7A83028ECC}" type="presOf" srcId="{2B0C91A2-1850-40E3-8E8D-EBC9513D6087}" destId="{7E890310-77CE-45B9-B4DA-E2DEA62E13C4}" srcOrd="0" destOrd="0" presId="urn:microsoft.com/office/officeart/2005/8/layout/cycle1"/>
    <dgm:cxn modelId="{560C3542-4C64-4A7A-A2EC-1EDF780246D0}" type="presOf" srcId="{47DD211D-1182-44ED-B933-7DEA20EAB7DD}" destId="{ED76768F-88B2-4D58-8B93-11EB1098BEEE}" srcOrd="0" destOrd="0" presId="urn:microsoft.com/office/officeart/2005/8/layout/cycle1"/>
    <dgm:cxn modelId="{2C7B500E-9123-43F5-AD33-F4B162E31017}" type="presOf" srcId="{36A3CD30-0BBF-44F6-811D-5C6C475A4BC1}" destId="{76C39FD0-9F58-4225-803F-60675454A865}" srcOrd="0" destOrd="0" presId="urn:microsoft.com/office/officeart/2005/8/layout/cycle1"/>
    <dgm:cxn modelId="{F7AAA9B1-D5A5-4C1C-A4EE-DFC3E3DC3923}" type="presOf" srcId="{9CE91A69-ED64-4CCC-AC2B-F29A137415C7}" destId="{D0DCDF72-071C-4BAD-ADFD-809889A56D61}" srcOrd="0" destOrd="0" presId="urn:microsoft.com/office/officeart/2005/8/layout/cycle1"/>
    <dgm:cxn modelId="{A44A3A70-A7B9-4E23-B548-0073D9444B29}" type="presOf" srcId="{CB857590-021D-4037-829C-8ADD341E5FD5}" destId="{C6988822-3591-49AB-823E-3056B16ED623}" srcOrd="0" destOrd="0" presId="urn:microsoft.com/office/officeart/2005/8/layout/cycle1"/>
    <dgm:cxn modelId="{AD8CEC76-6562-44C1-9B53-A584ED323B75}" type="presOf" srcId="{E19D6712-82A3-4F4C-9589-69C29C11AA36}" destId="{9DFD909E-A656-477A-A8AF-929F4F9936EA}" srcOrd="0" destOrd="0" presId="urn:microsoft.com/office/officeart/2005/8/layout/cycle1"/>
    <dgm:cxn modelId="{3CA653B4-9EDB-477D-8318-DE12EE314659}" srcId="{37DB82CB-6B87-4B02-B15D-8BE1FAF4903B}" destId="{15E9745E-5DB2-4F56-A651-555A614713DD}" srcOrd="4" destOrd="0" parTransId="{C2D60B96-2EF1-448C-92BF-5123C8AC45F8}" sibTransId="{CB857590-021D-4037-829C-8ADD341E5FD5}"/>
    <dgm:cxn modelId="{53B29D67-0813-4611-8BFA-05856B9BC405}" type="presOf" srcId="{C507C659-372D-441F-AE79-873CBC6B229A}" destId="{FEE73594-5A30-4C7D-A00A-3196544238CE}" srcOrd="0" destOrd="0" presId="urn:microsoft.com/office/officeart/2005/8/layout/cycle1"/>
    <dgm:cxn modelId="{2A1FB040-2E52-4FC4-9765-566266568923}" type="presParOf" srcId="{6318924A-9D62-4CBC-AC52-59BFFB2DA815}" destId="{DFBD1BB5-C5F4-482D-AA5C-680E544FD224}" srcOrd="0" destOrd="0" presId="urn:microsoft.com/office/officeart/2005/8/layout/cycle1"/>
    <dgm:cxn modelId="{6A3F79BD-F1E1-45D5-94C5-0A593E044BE8}" type="presParOf" srcId="{6318924A-9D62-4CBC-AC52-59BFFB2DA815}" destId="{C92715E6-4DF6-4D2F-9150-FBDE30ACEDB8}" srcOrd="1" destOrd="0" presId="urn:microsoft.com/office/officeart/2005/8/layout/cycle1"/>
    <dgm:cxn modelId="{E3E71CF4-CEA3-436E-8318-3FC8C4D48006}" type="presParOf" srcId="{6318924A-9D62-4CBC-AC52-59BFFB2DA815}" destId="{6548021F-AF02-4A22-A05D-E1C6703FE923}" srcOrd="2" destOrd="0" presId="urn:microsoft.com/office/officeart/2005/8/layout/cycle1"/>
    <dgm:cxn modelId="{2B4DF6E5-CCB0-43B2-932E-379D8D6CCE60}" type="presParOf" srcId="{6318924A-9D62-4CBC-AC52-59BFFB2DA815}" destId="{7E24328B-A051-471F-9BBF-610A6174BA88}" srcOrd="3" destOrd="0" presId="urn:microsoft.com/office/officeart/2005/8/layout/cycle1"/>
    <dgm:cxn modelId="{17ECA280-2681-46E6-8EF1-B85B829A8161}" type="presParOf" srcId="{6318924A-9D62-4CBC-AC52-59BFFB2DA815}" destId="{9DFD909E-A656-477A-A8AF-929F4F9936EA}" srcOrd="4" destOrd="0" presId="urn:microsoft.com/office/officeart/2005/8/layout/cycle1"/>
    <dgm:cxn modelId="{AC2ACAD2-B5D8-4968-8C37-19F05A1B5C8E}" type="presParOf" srcId="{6318924A-9D62-4CBC-AC52-59BFFB2DA815}" destId="{7E890310-77CE-45B9-B4DA-E2DEA62E13C4}" srcOrd="5" destOrd="0" presId="urn:microsoft.com/office/officeart/2005/8/layout/cycle1"/>
    <dgm:cxn modelId="{8BF1A314-B073-4A04-8FF1-55503EE63261}" type="presParOf" srcId="{6318924A-9D62-4CBC-AC52-59BFFB2DA815}" destId="{B3473DE5-4119-40A3-8DB9-F7DA03B06EF4}" srcOrd="6" destOrd="0" presId="urn:microsoft.com/office/officeart/2005/8/layout/cycle1"/>
    <dgm:cxn modelId="{85D0AA8A-ECB5-440F-8EAF-DF05A39F101E}" type="presParOf" srcId="{6318924A-9D62-4CBC-AC52-59BFFB2DA815}" destId="{D0DCDF72-071C-4BAD-ADFD-809889A56D61}" srcOrd="7" destOrd="0" presId="urn:microsoft.com/office/officeart/2005/8/layout/cycle1"/>
    <dgm:cxn modelId="{559E4135-5313-47A9-B01D-0359048E4D4A}" type="presParOf" srcId="{6318924A-9D62-4CBC-AC52-59BFFB2DA815}" destId="{FEE73594-5A30-4C7D-A00A-3196544238CE}" srcOrd="8" destOrd="0" presId="urn:microsoft.com/office/officeart/2005/8/layout/cycle1"/>
    <dgm:cxn modelId="{F58C6358-857E-42CE-91EF-F415313565F5}" type="presParOf" srcId="{6318924A-9D62-4CBC-AC52-59BFFB2DA815}" destId="{0236F3CB-B8EA-453F-A8AD-F842875D3318}" srcOrd="9" destOrd="0" presId="urn:microsoft.com/office/officeart/2005/8/layout/cycle1"/>
    <dgm:cxn modelId="{AA295135-B6C3-4DC8-ABD7-1979408606FE}" type="presParOf" srcId="{6318924A-9D62-4CBC-AC52-59BFFB2DA815}" destId="{76C39FD0-9F58-4225-803F-60675454A865}" srcOrd="10" destOrd="0" presId="urn:microsoft.com/office/officeart/2005/8/layout/cycle1"/>
    <dgm:cxn modelId="{B69927C8-41B5-458A-B7F2-D2B6E8D869CE}" type="presParOf" srcId="{6318924A-9D62-4CBC-AC52-59BFFB2DA815}" destId="{676CE414-6CC2-4631-A837-479DFE797DE4}" srcOrd="11" destOrd="0" presId="urn:microsoft.com/office/officeart/2005/8/layout/cycle1"/>
    <dgm:cxn modelId="{7B5C6DDF-4E6B-47AA-9F23-410B28FE2EAB}" type="presParOf" srcId="{6318924A-9D62-4CBC-AC52-59BFFB2DA815}" destId="{35A9BC85-E98B-426E-AF5F-1A595D41C4E0}" srcOrd="12" destOrd="0" presId="urn:microsoft.com/office/officeart/2005/8/layout/cycle1"/>
    <dgm:cxn modelId="{23A948D4-4D50-4FEC-A0A5-D0F6633FF9C6}" type="presParOf" srcId="{6318924A-9D62-4CBC-AC52-59BFFB2DA815}" destId="{23E70CB5-435D-484C-BDE1-C8C9A2976783}" srcOrd="13" destOrd="0" presId="urn:microsoft.com/office/officeart/2005/8/layout/cycle1"/>
    <dgm:cxn modelId="{D7ABE3F4-E495-49F3-9D6E-BACFE4735860}" type="presParOf" srcId="{6318924A-9D62-4CBC-AC52-59BFFB2DA815}" destId="{C6988822-3591-49AB-823E-3056B16ED623}" srcOrd="14" destOrd="0" presId="urn:microsoft.com/office/officeart/2005/8/layout/cycle1"/>
    <dgm:cxn modelId="{9E2F8872-4E74-4C79-8A71-FBC6829D83A4}" type="presParOf" srcId="{6318924A-9D62-4CBC-AC52-59BFFB2DA815}" destId="{F5334AC8-5BB4-45F7-9DF7-1A4AE9CA94DD}" srcOrd="15" destOrd="0" presId="urn:microsoft.com/office/officeart/2005/8/layout/cycle1"/>
    <dgm:cxn modelId="{BB5D832A-F5E9-40F2-9891-3B2072170A51}" type="presParOf" srcId="{6318924A-9D62-4CBC-AC52-59BFFB2DA815}" destId="{ED76768F-88B2-4D58-8B93-11EB1098BEEE}" srcOrd="16" destOrd="0" presId="urn:microsoft.com/office/officeart/2005/8/layout/cycle1"/>
    <dgm:cxn modelId="{039695DA-8378-4508-982D-5AD6059C4A40}" type="presParOf" srcId="{6318924A-9D62-4CBC-AC52-59BFFB2DA815}" destId="{55ECAB85-42B7-459A-BD85-FD6341AD800A}" srcOrd="17" destOrd="0" presId="urn:microsoft.com/office/officeart/2005/8/layout/cycle1"/>
    <dgm:cxn modelId="{6006B160-86DE-454F-BF96-A94A10159577}" type="presParOf" srcId="{6318924A-9D62-4CBC-AC52-59BFFB2DA815}" destId="{D13377DC-0109-4F2B-9DBC-5C1D6C1F958C}" srcOrd="18" destOrd="0" presId="urn:microsoft.com/office/officeart/2005/8/layout/cycle1"/>
    <dgm:cxn modelId="{2B096914-D458-4DF9-A349-231162F1F8B8}" type="presParOf" srcId="{6318924A-9D62-4CBC-AC52-59BFFB2DA815}" destId="{6249D7F0-E8C3-49C4-8808-64FF1D43A381}" srcOrd="19" destOrd="0" presId="urn:microsoft.com/office/officeart/2005/8/layout/cycle1"/>
    <dgm:cxn modelId="{07FC3797-312A-4590-B336-7C334A27CC19}" type="presParOf" srcId="{6318924A-9D62-4CBC-AC52-59BFFB2DA815}" destId="{C3E0E31D-140D-4DE2-BF24-5AF0FC951205}" srcOrd="20" destOrd="0" presId="urn:microsoft.com/office/officeart/2005/8/layout/cycle1"/>
    <dgm:cxn modelId="{D83D484A-327D-48EA-A28E-D7236A7F35F4}" type="presParOf" srcId="{6318924A-9D62-4CBC-AC52-59BFFB2DA815}" destId="{4EA4FAF5-0DAA-4A30-86C0-778621E9BEF2}" srcOrd="21" destOrd="0" presId="urn:microsoft.com/office/officeart/2005/8/layout/cycle1"/>
    <dgm:cxn modelId="{74303F07-2BE1-4CB5-AC39-4515D0EA6A8B}" type="presParOf" srcId="{6318924A-9D62-4CBC-AC52-59BFFB2DA815}" destId="{F25AFCD3-B4A1-4C38-95E8-95B43A0FF8AB}" srcOrd="22" destOrd="0" presId="urn:microsoft.com/office/officeart/2005/8/layout/cycle1"/>
    <dgm:cxn modelId="{4FD96BB4-5CB8-41ED-B95E-D0DE07069931}" type="presParOf" srcId="{6318924A-9D62-4CBC-AC52-59BFFB2DA815}" destId="{2E10C800-D410-4057-A42A-1D5129BE9DBE}" srcOrd="23"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AE7C0E-C9F8-4740-8052-DFB2AECCEC8E}">
      <dsp:nvSpPr>
        <dsp:cNvPr id="0" name=""/>
        <dsp:cNvSpPr/>
      </dsp:nvSpPr>
      <dsp:spPr>
        <a:xfrm>
          <a:off x="3877363" y="1707"/>
          <a:ext cx="2227473" cy="11137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Differences</a:t>
          </a:r>
          <a:endParaRPr lang="en-US" sz="2800" kern="1200" dirty="0"/>
        </a:p>
      </dsp:txBody>
      <dsp:txXfrm>
        <a:off x="3909983" y="34327"/>
        <a:ext cx="2162233" cy="1048496"/>
      </dsp:txXfrm>
    </dsp:sp>
    <dsp:sp modelId="{5AA597FA-8778-4793-A07D-266B99B4585D}">
      <dsp:nvSpPr>
        <dsp:cNvPr id="0" name=""/>
        <dsp:cNvSpPr/>
      </dsp:nvSpPr>
      <dsp:spPr>
        <a:xfrm rot="3600000">
          <a:off x="5329885" y="1957746"/>
          <a:ext cx="1163106" cy="389807"/>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446827" y="2035707"/>
        <a:ext cx="929222" cy="233885"/>
      </dsp:txXfrm>
    </dsp:sp>
    <dsp:sp modelId="{D904F39F-43E1-4E92-995A-01BE7EB79FA6}">
      <dsp:nvSpPr>
        <dsp:cNvPr id="0" name=""/>
        <dsp:cNvSpPr/>
      </dsp:nvSpPr>
      <dsp:spPr>
        <a:xfrm>
          <a:off x="5718041" y="3189855"/>
          <a:ext cx="2227473" cy="11137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Intra Individual</a:t>
          </a:r>
          <a:endParaRPr lang="en-US" sz="2800" kern="1200" dirty="0"/>
        </a:p>
      </dsp:txBody>
      <dsp:txXfrm>
        <a:off x="5750661" y="3222475"/>
        <a:ext cx="2162233" cy="1048496"/>
      </dsp:txXfrm>
    </dsp:sp>
    <dsp:sp modelId="{C5B33692-0D45-4D94-A3B3-22C47D9F3D76}">
      <dsp:nvSpPr>
        <dsp:cNvPr id="0" name=""/>
        <dsp:cNvSpPr/>
      </dsp:nvSpPr>
      <dsp:spPr>
        <a:xfrm rot="10800000">
          <a:off x="4409546" y="3551820"/>
          <a:ext cx="1163106" cy="389807"/>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4526488" y="3629781"/>
        <a:ext cx="929222" cy="233885"/>
      </dsp:txXfrm>
    </dsp:sp>
    <dsp:sp modelId="{884B1B52-9CC8-4EAB-A991-4BFC322D55D3}">
      <dsp:nvSpPr>
        <dsp:cNvPr id="0" name=""/>
        <dsp:cNvSpPr/>
      </dsp:nvSpPr>
      <dsp:spPr>
        <a:xfrm>
          <a:off x="2036685" y="3189855"/>
          <a:ext cx="2227473" cy="11137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Inter Individual</a:t>
          </a:r>
          <a:endParaRPr lang="en-US" sz="2800" kern="1200" dirty="0"/>
        </a:p>
      </dsp:txBody>
      <dsp:txXfrm>
        <a:off x="2069305" y="3222475"/>
        <a:ext cx="2162233" cy="1048496"/>
      </dsp:txXfrm>
    </dsp:sp>
    <dsp:sp modelId="{B99A61D4-5C82-44BF-982A-C4CBF494D334}">
      <dsp:nvSpPr>
        <dsp:cNvPr id="0" name=""/>
        <dsp:cNvSpPr/>
      </dsp:nvSpPr>
      <dsp:spPr>
        <a:xfrm rot="18000000">
          <a:off x="3489207" y="1957746"/>
          <a:ext cx="1163106" cy="389807"/>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3606149" y="2035707"/>
        <a:ext cx="929222" cy="2338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715E6-4DF6-4D2F-9150-FBDE30ACEDB8}">
      <dsp:nvSpPr>
        <dsp:cNvPr id="0" name=""/>
        <dsp:cNvSpPr/>
      </dsp:nvSpPr>
      <dsp:spPr>
        <a:xfrm>
          <a:off x="5473962" y="2043"/>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Prenatal stage (conception to birth)</a:t>
          </a:r>
          <a:endParaRPr lang="en-US" sz="1200" kern="1200" dirty="0"/>
        </a:p>
      </dsp:txBody>
      <dsp:txXfrm>
        <a:off x="5473962" y="2043"/>
        <a:ext cx="915975" cy="915975"/>
      </dsp:txXfrm>
    </dsp:sp>
    <dsp:sp modelId="{6548021F-AF02-4A22-A05D-E1C6703FE923}">
      <dsp:nvSpPr>
        <dsp:cNvPr id="0" name=""/>
        <dsp:cNvSpPr/>
      </dsp:nvSpPr>
      <dsp:spPr>
        <a:xfrm>
          <a:off x="2476958" y="86977"/>
          <a:ext cx="5104626" cy="5104626"/>
        </a:xfrm>
        <a:prstGeom prst="circularArrow">
          <a:avLst>
            <a:gd name="adj1" fmla="val 3499"/>
            <a:gd name="adj2" fmla="val 216965"/>
            <a:gd name="adj3" fmla="val 19269304"/>
            <a:gd name="adj4" fmla="val 18313731"/>
            <a:gd name="adj5" fmla="val 4082"/>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FD909E-A656-477A-A8AF-929F4F9936EA}">
      <dsp:nvSpPr>
        <dsp:cNvPr id="0" name=""/>
        <dsp:cNvSpPr/>
      </dsp:nvSpPr>
      <dsp:spPr>
        <a:xfrm>
          <a:off x="6750543" y="1278624"/>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Infancy and toddlerhood (birth to age of 3)</a:t>
          </a:r>
          <a:endParaRPr lang="en-US" sz="1200" kern="1200" dirty="0"/>
        </a:p>
      </dsp:txBody>
      <dsp:txXfrm>
        <a:off x="6750543" y="1278624"/>
        <a:ext cx="915975" cy="915975"/>
      </dsp:txXfrm>
    </dsp:sp>
    <dsp:sp modelId="{7E890310-77CE-45B9-B4DA-E2DEA62E13C4}">
      <dsp:nvSpPr>
        <dsp:cNvPr id="0" name=""/>
        <dsp:cNvSpPr/>
      </dsp:nvSpPr>
      <dsp:spPr>
        <a:xfrm>
          <a:off x="2476958" y="86977"/>
          <a:ext cx="5104626" cy="5104626"/>
        </a:xfrm>
        <a:prstGeom prst="circularArrow">
          <a:avLst>
            <a:gd name="adj1" fmla="val 3499"/>
            <a:gd name="adj2" fmla="val 216965"/>
            <a:gd name="adj3" fmla="val 435032"/>
            <a:gd name="adj4" fmla="val 20948003"/>
            <a:gd name="adj5" fmla="val 4082"/>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DCDF72-071C-4BAD-ADFD-809889A56D61}">
      <dsp:nvSpPr>
        <dsp:cNvPr id="0" name=""/>
        <dsp:cNvSpPr/>
      </dsp:nvSpPr>
      <dsp:spPr>
        <a:xfrm>
          <a:off x="6750543" y="3083981"/>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Early childhood (3 to 6 year)</a:t>
          </a:r>
          <a:endParaRPr lang="en-US" sz="1200" kern="1200" dirty="0"/>
        </a:p>
      </dsp:txBody>
      <dsp:txXfrm>
        <a:off x="6750543" y="3083981"/>
        <a:ext cx="915975" cy="915975"/>
      </dsp:txXfrm>
    </dsp:sp>
    <dsp:sp modelId="{FEE73594-5A30-4C7D-A00A-3196544238CE}">
      <dsp:nvSpPr>
        <dsp:cNvPr id="0" name=""/>
        <dsp:cNvSpPr/>
      </dsp:nvSpPr>
      <dsp:spPr>
        <a:xfrm>
          <a:off x="2476958" y="86977"/>
          <a:ext cx="5104626" cy="5104626"/>
        </a:xfrm>
        <a:prstGeom prst="circularArrow">
          <a:avLst>
            <a:gd name="adj1" fmla="val 3499"/>
            <a:gd name="adj2" fmla="val 216965"/>
            <a:gd name="adj3" fmla="val 3069304"/>
            <a:gd name="adj4" fmla="val 2113731"/>
            <a:gd name="adj5" fmla="val 408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C39FD0-9F58-4225-803F-60675454A865}">
      <dsp:nvSpPr>
        <dsp:cNvPr id="0" name=""/>
        <dsp:cNvSpPr/>
      </dsp:nvSpPr>
      <dsp:spPr>
        <a:xfrm>
          <a:off x="5473962" y="4360562"/>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Middle childhood (6 to 12 years</a:t>
          </a:r>
          <a:endParaRPr lang="en-US" sz="1200" kern="1200" dirty="0"/>
        </a:p>
      </dsp:txBody>
      <dsp:txXfrm>
        <a:off x="5473962" y="4360562"/>
        <a:ext cx="915975" cy="915975"/>
      </dsp:txXfrm>
    </dsp:sp>
    <dsp:sp modelId="{676CE414-6CC2-4631-A837-479DFE797DE4}">
      <dsp:nvSpPr>
        <dsp:cNvPr id="0" name=""/>
        <dsp:cNvSpPr/>
      </dsp:nvSpPr>
      <dsp:spPr>
        <a:xfrm>
          <a:off x="2476958" y="86977"/>
          <a:ext cx="5104626" cy="5104626"/>
        </a:xfrm>
        <a:prstGeom prst="circularArrow">
          <a:avLst>
            <a:gd name="adj1" fmla="val 3499"/>
            <a:gd name="adj2" fmla="val 216965"/>
            <a:gd name="adj3" fmla="val 5835032"/>
            <a:gd name="adj4" fmla="val 4748003"/>
            <a:gd name="adj5" fmla="val 4082"/>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E70CB5-435D-484C-BDE1-C8C9A2976783}">
      <dsp:nvSpPr>
        <dsp:cNvPr id="0" name=""/>
        <dsp:cNvSpPr/>
      </dsp:nvSpPr>
      <dsp:spPr>
        <a:xfrm>
          <a:off x="3668605" y="4360562"/>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Adolescence (12 to 20 year)</a:t>
          </a:r>
          <a:endParaRPr lang="en-US" sz="1200" kern="1200" dirty="0"/>
        </a:p>
      </dsp:txBody>
      <dsp:txXfrm>
        <a:off x="3668605" y="4360562"/>
        <a:ext cx="915975" cy="915975"/>
      </dsp:txXfrm>
    </dsp:sp>
    <dsp:sp modelId="{C6988822-3591-49AB-823E-3056B16ED623}">
      <dsp:nvSpPr>
        <dsp:cNvPr id="0" name=""/>
        <dsp:cNvSpPr/>
      </dsp:nvSpPr>
      <dsp:spPr>
        <a:xfrm>
          <a:off x="2476958" y="86977"/>
          <a:ext cx="5104626" cy="5104626"/>
        </a:xfrm>
        <a:prstGeom prst="circularArrow">
          <a:avLst>
            <a:gd name="adj1" fmla="val 3499"/>
            <a:gd name="adj2" fmla="val 216965"/>
            <a:gd name="adj3" fmla="val 8469304"/>
            <a:gd name="adj4" fmla="val 7513731"/>
            <a:gd name="adj5" fmla="val 4082"/>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76768F-88B2-4D58-8B93-11EB1098BEEE}">
      <dsp:nvSpPr>
        <dsp:cNvPr id="0" name=""/>
        <dsp:cNvSpPr/>
      </dsp:nvSpPr>
      <dsp:spPr>
        <a:xfrm>
          <a:off x="2392024" y="3083981"/>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Young adulthood (20-40 years)</a:t>
          </a:r>
          <a:endParaRPr lang="en-US" sz="1300" kern="1200" dirty="0"/>
        </a:p>
      </dsp:txBody>
      <dsp:txXfrm>
        <a:off x="2392024" y="3083981"/>
        <a:ext cx="915975" cy="915975"/>
      </dsp:txXfrm>
    </dsp:sp>
    <dsp:sp modelId="{55ECAB85-42B7-459A-BD85-FD6341AD800A}">
      <dsp:nvSpPr>
        <dsp:cNvPr id="0" name=""/>
        <dsp:cNvSpPr/>
      </dsp:nvSpPr>
      <dsp:spPr>
        <a:xfrm>
          <a:off x="2476958" y="142924"/>
          <a:ext cx="5104626" cy="5104626"/>
        </a:xfrm>
        <a:prstGeom prst="circularArrow">
          <a:avLst>
            <a:gd name="adj1" fmla="val 3499"/>
            <a:gd name="adj2" fmla="val 216965"/>
            <a:gd name="adj3" fmla="val 11235032"/>
            <a:gd name="adj4" fmla="val 10148003"/>
            <a:gd name="adj5" fmla="val 4082"/>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49D7F0-E8C3-49C4-8808-64FF1D43A381}">
      <dsp:nvSpPr>
        <dsp:cNvPr id="0" name=""/>
        <dsp:cNvSpPr/>
      </dsp:nvSpPr>
      <dsp:spPr>
        <a:xfrm>
          <a:off x="2392024" y="1278624"/>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endParaRPr lang="en-US" sz="1300" kern="1200"/>
        </a:p>
      </dsp:txBody>
      <dsp:txXfrm>
        <a:off x="2392024" y="1278624"/>
        <a:ext cx="915975" cy="915975"/>
      </dsp:txXfrm>
    </dsp:sp>
    <dsp:sp modelId="{C3E0E31D-140D-4DE2-BF24-5AF0FC951205}">
      <dsp:nvSpPr>
        <dsp:cNvPr id="0" name=""/>
        <dsp:cNvSpPr/>
      </dsp:nvSpPr>
      <dsp:spPr>
        <a:xfrm>
          <a:off x="2476958" y="86977"/>
          <a:ext cx="5104626" cy="5104626"/>
        </a:xfrm>
        <a:prstGeom prst="circularArrow">
          <a:avLst>
            <a:gd name="adj1" fmla="val 3499"/>
            <a:gd name="adj2" fmla="val 216965"/>
            <a:gd name="adj3" fmla="val 13869304"/>
            <a:gd name="adj4" fmla="val 12913731"/>
            <a:gd name="adj5" fmla="val 4082"/>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5AFCD3-B4A1-4C38-95E8-95B43A0FF8AB}">
      <dsp:nvSpPr>
        <dsp:cNvPr id="0" name=""/>
        <dsp:cNvSpPr/>
      </dsp:nvSpPr>
      <dsp:spPr>
        <a:xfrm>
          <a:off x="3668605" y="2043"/>
          <a:ext cx="915975" cy="915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endParaRPr lang="en-US" sz="1300" kern="1200"/>
        </a:p>
      </dsp:txBody>
      <dsp:txXfrm>
        <a:off x="3668605" y="2043"/>
        <a:ext cx="915975" cy="915975"/>
      </dsp:txXfrm>
    </dsp:sp>
    <dsp:sp modelId="{2E10C800-D410-4057-A42A-1D5129BE9DBE}">
      <dsp:nvSpPr>
        <dsp:cNvPr id="0" name=""/>
        <dsp:cNvSpPr/>
      </dsp:nvSpPr>
      <dsp:spPr>
        <a:xfrm>
          <a:off x="2476958" y="86977"/>
          <a:ext cx="5104626" cy="5104626"/>
        </a:xfrm>
        <a:prstGeom prst="circularArrow">
          <a:avLst>
            <a:gd name="adj1" fmla="val 3499"/>
            <a:gd name="adj2" fmla="val 216965"/>
            <a:gd name="adj3" fmla="val 16635032"/>
            <a:gd name="adj4" fmla="val 15548003"/>
            <a:gd name="adj5" fmla="val 408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7DBB7CB-AE9C-4368-81B6-A3D40EF14CB8}" type="datetimeFigureOut">
              <a:rPr lang="en-IN" smtClean="0"/>
              <a:t>29-10-2020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1363558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7DBB7CB-AE9C-4368-81B6-A3D40EF14CB8}" type="datetimeFigureOut">
              <a:rPr lang="en-IN" smtClean="0"/>
              <a:t>29-10-2020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D6275FE-407A-4E5B-90D0-76AB44490343}" type="slidenum">
              <a:rPr lang="en-IN" smtClean="0"/>
              <a:t>‹#›</a:t>
            </a:fld>
            <a:endParaRPr lang="en-IN"/>
          </a:p>
        </p:txBody>
      </p:sp>
      <p:sp>
        <p:nvSpPr>
          <p:cNvPr id="4" name="TextBox 3"/>
          <p:cNvSpPr txBox="1"/>
          <p:nvPr userDrawn="1"/>
        </p:nvSpPr>
        <p:spPr>
          <a:xfrm>
            <a:off x="9440214" y="6461251"/>
            <a:ext cx="2614411" cy="369332"/>
          </a:xfrm>
          <a:prstGeom prst="rect">
            <a:avLst/>
          </a:prstGeom>
          <a:noFill/>
        </p:spPr>
        <p:txBody>
          <a:bodyPr wrap="square" rtlCol="0">
            <a:spAutoFit/>
          </a:bodyPr>
          <a:lstStyle/>
          <a:p>
            <a:r>
              <a:rPr lang="en-IN" dirty="0" err="1" smtClean="0">
                <a:solidFill>
                  <a:schemeClr val="accent2">
                    <a:lumMod val="50000"/>
                  </a:schemeClr>
                </a:solidFill>
              </a:rPr>
              <a:t>Prof.</a:t>
            </a:r>
            <a:r>
              <a:rPr lang="en-IN" dirty="0" smtClean="0">
                <a:solidFill>
                  <a:schemeClr val="accent2">
                    <a:lumMod val="50000"/>
                  </a:schemeClr>
                </a:solidFill>
              </a:rPr>
              <a:t> </a:t>
            </a:r>
            <a:r>
              <a:rPr lang="en-IN" dirty="0" err="1" smtClean="0">
                <a:solidFill>
                  <a:schemeClr val="accent2">
                    <a:lumMod val="50000"/>
                  </a:schemeClr>
                </a:solidFill>
              </a:rPr>
              <a:t>Muskan</a:t>
            </a:r>
            <a:r>
              <a:rPr lang="en-IN" dirty="0" smtClean="0">
                <a:solidFill>
                  <a:schemeClr val="accent2">
                    <a:lumMod val="50000"/>
                  </a:schemeClr>
                </a:solidFill>
              </a:rPr>
              <a:t> </a:t>
            </a:r>
            <a:r>
              <a:rPr lang="en-IN" dirty="0" err="1" smtClean="0">
                <a:solidFill>
                  <a:schemeClr val="accent2">
                    <a:lumMod val="50000"/>
                  </a:schemeClr>
                </a:solidFill>
              </a:rPr>
              <a:t>Jeswani</a:t>
            </a:r>
            <a:endParaRPr lang="en-IN" dirty="0">
              <a:solidFill>
                <a:schemeClr val="accent2">
                  <a:lumMod val="50000"/>
                </a:schemeClr>
              </a:solidFill>
            </a:endParaRPr>
          </a:p>
        </p:txBody>
      </p:sp>
    </p:spTree>
    <p:extLst>
      <p:ext uri="{BB962C8B-B14F-4D97-AF65-F5344CB8AC3E}">
        <p14:creationId xmlns:p14="http://schemas.microsoft.com/office/powerpoint/2010/main" val="3949573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7DBB7CB-AE9C-4368-81B6-A3D40EF14CB8}" type="datetimeFigureOut">
              <a:rPr lang="en-IN" smtClean="0"/>
              <a:t>29-10-2020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2404413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27DBB7CB-AE9C-4368-81B6-A3D40EF14CB8}" type="datetimeFigureOut">
              <a:rPr lang="en-IN" smtClean="0"/>
              <a:t>29-10-2020</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67652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27DBB7CB-AE9C-4368-81B6-A3D40EF14CB8}" type="datetimeFigureOut">
              <a:rPr lang="en-IN" smtClean="0"/>
              <a:t>29-10-2020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D6275FE-407A-4E5B-90D0-76AB44490343}" type="slidenum">
              <a:rPr lang="en-IN" smtClean="0"/>
              <a:t>‹#›</a:t>
            </a:fld>
            <a:endParaRPr lang="en-IN"/>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29222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7DBB7CB-AE9C-4368-81B6-A3D40EF14CB8}" type="datetimeFigureOut">
              <a:rPr lang="en-IN" smtClean="0"/>
              <a:t>29-10-2020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62068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DBB7CB-AE9C-4368-81B6-A3D40EF14CB8}" type="datetimeFigureOut">
              <a:rPr lang="en-IN" smtClean="0"/>
              <a:t>29-10-2020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2000122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27DBB7CB-AE9C-4368-81B6-A3D40EF14CB8}" type="datetimeFigureOut">
              <a:rPr lang="en-IN" smtClean="0"/>
              <a:t>29-10-2020</a:t>
            </a:fld>
            <a:endParaRPr lang="en-IN"/>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IN"/>
          </a:p>
        </p:txBody>
      </p:sp>
      <p:sp>
        <p:nvSpPr>
          <p:cNvPr id="11" name="Slide Number Placeholder 10"/>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3442462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27DBB7CB-AE9C-4368-81B6-A3D40EF14CB8}" type="datetimeFigureOut">
              <a:rPr lang="en-IN" smtClean="0"/>
              <a:t>29-10-2020</a:t>
            </a:fld>
            <a:endParaRPr lang="en-IN"/>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IN"/>
          </a:p>
        </p:txBody>
      </p:sp>
      <p:sp>
        <p:nvSpPr>
          <p:cNvPr id="10" name="Slide Number Placeholder 9"/>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728218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DBB7CB-AE9C-4368-81B6-A3D40EF14CB8}" type="datetimeFigureOut">
              <a:rPr lang="en-IN" smtClean="0"/>
              <a:t>29-10-2020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509842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DBB7CB-AE9C-4368-81B6-A3D40EF14CB8}" type="datetimeFigureOut">
              <a:rPr lang="en-IN" smtClean="0"/>
              <a:t>29-10-2020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6275FE-407A-4E5B-90D0-76AB44490343}" type="slidenum">
              <a:rPr lang="en-IN" smtClean="0"/>
              <a:t>‹#›</a:t>
            </a:fld>
            <a:endParaRPr lang="en-IN"/>
          </a:p>
        </p:txBody>
      </p:sp>
    </p:spTree>
    <p:extLst>
      <p:ext uri="{BB962C8B-B14F-4D97-AF65-F5344CB8AC3E}">
        <p14:creationId xmlns:p14="http://schemas.microsoft.com/office/powerpoint/2010/main" val="3467002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7DBB7CB-AE9C-4368-81B6-A3D40EF14CB8}" type="datetimeFigureOut">
              <a:rPr lang="en-IN" smtClean="0"/>
              <a:t>29-10-2020</a:t>
            </a:fld>
            <a:endParaRPr lang="en-IN"/>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IN"/>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D6275FE-407A-4E5B-90D0-76AB44490343}" type="slidenum">
              <a:rPr lang="en-IN" smtClean="0"/>
              <a:t>‹#›</a:t>
            </a:fld>
            <a:endParaRPr lang="en-IN"/>
          </a:p>
        </p:txBody>
      </p:sp>
    </p:spTree>
    <p:extLst>
      <p:ext uri="{BB962C8B-B14F-4D97-AF65-F5344CB8AC3E}">
        <p14:creationId xmlns:p14="http://schemas.microsoft.com/office/powerpoint/2010/main" val="39631854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437" y="802298"/>
            <a:ext cx="11097490" cy="2541431"/>
          </a:xfrm>
        </p:spPr>
        <p:txBody>
          <a:bodyPr/>
          <a:lstStyle/>
          <a:p>
            <a:pPr algn="ctr"/>
            <a:r>
              <a:rPr lang="en-US" dirty="0" smtClean="0"/>
              <a:t>Foundation of Human Skills	</a:t>
            </a:r>
            <a:endParaRPr lang="en-IN" dirty="0"/>
          </a:p>
        </p:txBody>
      </p:sp>
      <p:sp>
        <p:nvSpPr>
          <p:cNvPr id="3" name="Subtitle 2"/>
          <p:cNvSpPr>
            <a:spLocks noGrp="1"/>
          </p:cNvSpPr>
          <p:nvPr>
            <p:ph type="subTitle" idx="1"/>
          </p:nvPr>
        </p:nvSpPr>
        <p:spPr>
          <a:xfrm>
            <a:off x="1177636" y="3531204"/>
            <a:ext cx="9877216" cy="977621"/>
          </a:xfrm>
        </p:spPr>
        <p:txBody>
          <a:bodyPr>
            <a:noAutofit/>
          </a:bodyPr>
          <a:lstStyle/>
          <a:p>
            <a:pPr algn="ctr"/>
            <a:r>
              <a:rPr lang="en-US" sz="1600" dirty="0" smtClean="0"/>
              <a:t>FYBMS </a:t>
            </a:r>
          </a:p>
          <a:p>
            <a:pPr algn="ctr"/>
            <a:r>
              <a:rPr lang="en-US" sz="1600" dirty="0" smtClean="0"/>
              <a:t>Semester I</a:t>
            </a:r>
          </a:p>
          <a:p>
            <a:pPr algn="ctr"/>
            <a:r>
              <a:rPr lang="en-US" sz="1600" dirty="0" smtClean="0"/>
              <a:t>Prof. </a:t>
            </a:r>
            <a:r>
              <a:rPr lang="en-US" sz="1600" dirty="0" err="1" smtClean="0"/>
              <a:t>Muskan</a:t>
            </a:r>
            <a:r>
              <a:rPr lang="en-US" sz="1600" dirty="0" smtClean="0"/>
              <a:t> </a:t>
            </a:r>
            <a:r>
              <a:rPr lang="en-US" sz="1600" dirty="0" err="1" smtClean="0"/>
              <a:t>Jeswani</a:t>
            </a:r>
            <a:endParaRPr lang="en-IN" sz="1600" dirty="0"/>
          </a:p>
        </p:txBody>
      </p:sp>
    </p:spTree>
    <p:extLst>
      <p:ext uri="{BB962C8B-B14F-4D97-AF65-F5344CB8AC3E}">
        <p14:creationId xmlns:p14="http://schemas.microsoft.com/office/powerpoint/2010/main" val="476805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Syllabus:</a:t>
            </a:r>
            <a:endParaRPr lang="en-IN" dirty="0"/>
          </a:p>
        </p:txBody>
      </p:sp>
      <p:sp>
        <p:nvSpPr>
          <p:cNvPr id="3" name="Content Placeholder 2"/>
          <p:cNvSpPr>
            <a:spLocks noGrp="1"/>
          </p:cNvSpPr>
          <p:nvPr>
            <p:ph idx="1"/>
          </p:nvPr>
        </p:nvSpPr>
        <p:spPr/>
        <p:txBody>
          <a:bodyPr>
            <a:normAutofit/>
          </a:bodyPr>
          <a:lstStyle/>
          <a:p>
            <a:r>
              <a:rPr lang="en-US" sz="2400" dirty="0" smtClean="0"/>
              <a:t>Unit I: Understanding of Human Nature</a:t>
            </a:r>
          </a:p>
          <a:p>
            <a:r>
              <a:rPr lang="en-US" sz="2400" dirty="0" smtClean="0"/>
              <a:t>Unit II: Group </a:t>
            </a:r>
            <a:r>
              <a:rPr lang="en-US" sz="2400" dirty="0" err="1" smtClean="0"/>
              <a:t>Behaviour</a:t>
            </a:r>
            <a:endParaRPr lang="en-US" sz="2400" dirty="0" smtClean="0"/>
          </a:p>
          <a:p>
            <a:r>
              <a:rPr lang="en-US" sz="2400" dirty="0" smtClean="0"/>
              <a:t>Unit III: Organization Culture</a:t>
            </a:r>
          </a:p>
          <a:p>
            <a:r>
              <a:rPr lang="en-US" sz="2400" dirty="0" smtClean="0"/>
              <a:t>Unit IV: Organizational change and creativity</a:t>
            </a:r>
          </a:p>
          <a:p>
            <a:endParaRPr lang="en-IN" sz="2400" dirty="0"/>
          </a:p>
        </p:txBody>
      </p:sp>
    </p:spTree>
    <p:extLst>
      <p:ext uri="{BB962C8B-B14F-4D97-AF65-F5344CB8AC3E}">
        <p14:creationId xmlns:p14="http://schemas.microsoft.com/office/powerpoint/2010/main" val="3342702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 Individual </a:t>
            </a:r>
            <a:r>
              <a:rPr lang="en-US" dirty="0" err="1" smtClean="0"/>
              <a:t>Behaviour</a:t>
            </a:r>
            <a:endParaRPr lang="en-IN" dirty="0"/>
          </a:p>
        </p:txBody>
      </p:sp>
      <p:sp>
        <p:nvSpPr>
          <p:cNvPr id="3" name="Content Placeholder 2"/>
          <p:cNvSpPr>
            <a:spLocks noGrp="1"/>
          </p:cNvSpPr>
          <p:nvPr>
            <p:ph idx="1"/>
          </p:nvPr>
        </p:nvSpPr>
        <p:spPr>
          <a:xfrm>
            <a:off x="1122219" y="2638044"/>
            <a:ext cx="9615054" cy="3101983"/>
          </a:xfrm>
        </p:spPr>
        <p:txBody>
          <a:bodyPr/>
          <a:lstStyle/>
          <a:p>
            <a:pPr marL="0" indent="0">
              <a:lnSpc>
                <a:spcPct val="200000"/>
              </a:lnSpc>
              <a:buNone/>
            </a:pPr>
            <a:r>
              <a:rPr lang="en-US" dirty="0" smtClean="0"/>
              <a:t>● </a:t>
            </a:r>
            <a:r>
              <a:rPr lang="en-US" dirty="0"/>
              <a:t>Introduction of Human Nature ● Individual Differences ● Nature and Significance of Individual Difference ● Inter- and Intra-Individual Differences ● Factors Affecting Individual </a:t>
            </a:r>
            <a:r>
              <a:rPr lang="en-US" dirty="0" smtClean="0"/>
              <a:t>Difference</a:t>
            </a:r>
            <a:endParaRPr lang="en-IN" dirty="0"/>
          </a:p>
        </p:txBody>
      </p:sp>
    </p:spTree>
    <p:extLst>
      <p:ext uri="{BB962C8B-B14F-4D97-AF65-F5344CB8AC3E}">
        <p14:creationId xmlns:p14="http://schemas.microsoft.com/office/powerpoint/2010/main" val="2367256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701453"/>
            <a:ext cx="7729728" cy="1188720"/>
          </a:xfrm>
        </p:spPr>
        <p:txBody>
          <a:bodyPr/>
          <a:lstStyle/>
          <a:p>
            <a:r>
              <a:rPr lang="en-US" dirty="0" smtClean="0"/>
              <a:t>Introduction to human nature	</a:t>
            </a:r>
            <a:endParaRPr lang="en-IN" dirty="0"/>
          </a:p>
        </p:txBody>
      </p:sp>
      <p:sp>
        <p:nvSpPr>
          <p:cNvPr id="3" name="Content Placeholder 2"/>
          <p:cNvSpPr>
            <a:spLocks noGrp="1"/>
          </p:cNvSpPr>
          <p:nvPr>
            <p:ph idx="1"/>
          </p:nvPr>
        </p:nvSpPr>
        <p:spPr>
          <a:xfrm>
            <a:off x="1576274" y="2015732"/>
            <a:ext cx="9603275" cy="3955577"/>
          </a:xfrm>
        </p:spPr>
        <p:txBody>
          <a:bodyPr>
            <a:normAutofit/>
          </a:bodyPr>
          <a:lstStyle/>
          <a:p>
            <a:r>
              <a:rPr lang="en-US" dirty="0" smtClean="0"/>
              <a:t>Human nature is a topic of general interest</a:t>
            </a:r>
          </a:p>
          <a:p>
            <a:r>
              <a:rPr lang="en-US" dirty="0" smtClean="0"/>
              <a:t>Man is a social animal</a:t>
            </a:r>
            <a:r>
              <a:rPr lang="en-IN" dirty="0" smtClean="0"/>
              <a:t> – He always lives in a Society</a:t>
            </a:r>
          </a:p>
          <a:p>
            <a:r>
              <a:rPr lang="en-US" dirty="0" smtClean="0"/>
              <a:t>Can he survive alone without the society, family, colleagues or friends?</a:t>
            </a:r>
          </a:p>
          <a:p>
            <a:r>
              <a:rPr lang="en-US" dirty="0" smtClean="0"/>
              <a:t>A person has to be depended on others for satisfying his needs to have the ability to get the work done.</a:t>
            </a:r>
          </a:p>
          <a:p>
            <a:r>
              <a:rPr lang="en-US" dirty="0"/>
              <a:t>“Human skill is the ability to work with, understand and motivate other people both individually and in groups”, for e.g., through human skill, a manager can take maximum advantage from other materials of organization such as money, technology and raw </a:t>
            </a:r>
            <a:r>
              <a:rPr lang="en-US" dirty="0" smtClean="0"/>
              <a:t>material</a:t>
            </a:r>
          </a:p>
          <a:p>
            <a:r>
              <a:rPr lang="en-US" dirty="0"/>
              <a:t>Study of human nature deals with personality, attitudes, intelligence, thinking, abilities, values, learning and perception.</a:t>
            </a:r>
            <a:endParaRPr lang="en-US" dirty="0" smtClean="0"/>
          </a:p>
        </p:txBody>
      </p:sp>
      <p:pic>
        <p:nvPicPr>
          <p:cNvPr id="1026" name="Picture 2" descr="16 Men Cartoon Vector Images - Handsome Man Cartoon Character, Cartoon Man  Vector Illustration and Vector Business Man Cartoon Character /  Newdesignfile.com"/>
          <p:cNvPicPr>
            <a:picLocks noChangeAspect="1" noChangeArrowheads="1"/>
          </p:cNvPicPr>
          <p:nvPr/>
        </p:nvPicPr>
        <p:blipFill rotWithShape="1">
          <a:blip r:embed="rId2">
            <a:extLst>
              <a:ext uri="{28A0092B-C50C-407E-A947-70E740481C1C}">
                <a14:useLocalDpi xmlns:a14="http://schemas.microsoft.com/office/drawing/2010/main" val="0"/>
              </a:ext>
            </a:extLst>
          </a:blip>
          <a:srcRect l="23154" r="23953"/>
          <a:stretch/>
        </p:blipFill>
        <p:spPr bwMode="auto">
          <a:xfrm>
            <a:off x="0" y="2149496"/>
            <a:ext cx="1576274" cy="394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983673"/>
            <a:ext cx="9603275" cy="870081"/>
          </a:xfrm>
        </p:spPr>
        <p:txBody>
          <a:bodyPr/>
          <a:lstStyle/>
          <a:p>
            <a:pPr algn="ctr"/>
            <a:r>
              <a:rPr lang="en-US" dirty="0" smtClean="0"/>
              <a:t>Individual differences</a:t>
            </a:r>
            <a:endParaRPr lang="en-IN" dirty="0"/>
          </a:p>
        </p:txBody>
      </p:sp>
      <p:sp>
        <p:nvSpPr>
          <p:cNvPr id="3" name="Content Placeholder 2"/>
          <p:cNvSpPr>
            <a:spLocks noGrp="1"/>
          </p:cNvSpPr>
          <p:nvPr>
            <p:ph idx="1"/>
          </p:nvPr>
        </p:nvSpPr>
        <p:spPr>
          <a:xfrm>
            <a:off x="1052945" y="2327564"/>
            <a:ext cx="10183091" cy="3412463"/>
          </a:xfrm>
        </p:spPr>
        <p:txBody>
          <a:bodyPr>
            <a:normAutofit/>
          </a:bodyPr>
          <a:lstStyle/>
          <a:p>
            <a:pPr>
              <a:lnSpc>
                <a:spcPct val="150000"/>
              </a:lnSpc>
            </a:pPr>
            <a:r>
              <a:rPr lang="en-US" dirty="0"/>
              <a:t>All individuals are not equal. They all differ from each other not only in physical characteristics but also in </a:t>
            </a:r>
            <a:r>
              <a:rPr lang="en-US" dirty="0" smtClean="0"/>
              <a:t>behavioral </a:t>
            </a:r>
            <a:r>
              <a:rPr lang="en-US" dirty="0" smtClean="0"/>
              <a:t>characteristics.</a:t>
            </a:r>
          </a:p>
          <a:p>
            <a:pPr>
              <a:lnSpc>
                <a:spcPct val="150000"/>
              </a:lnSpc>
            </a:pPr>
            <a:r>
              <a:rPr lang="en-US" dirty="0" smtClean="0"/>
              <a:t>Individual </a:t>
            </a:r>
            <a:r>
              <a:rPr lang="en-US" dirty="0"/>
              <a:t>differ from each other in qualitative as quantitative ways. The science that studies these qualitative and quantitative differences among people is known as the study of individual differences (also called as differential psychology). </a:t>
            </a:r>
            <a:endParaRPr lang="en-US" dirty="0" smtClean="0"/>
          </a:p>
          <a:p>
            <a:pPr>
              <a:lnSpc>
                <a:spcPct val="150000"/>
              </a:lnSpc>
            </a:pPr>
            <a:r>
              <a:rPr lang="en-US" dirty="0"/>
              <a:t>Meaning: Individual differences means differences between individuals which makes one a unique individual.</a:t>
            </a:r>
            <a:endParaRPr lang="en-IN" dirty="0"/>
          </a:p>
        </p:txBody>
      </p:sp>
    </p:spTree>
    <p:extLst>
      <p:ext uri="{BB962C8B-B14F-4D97-AF65-F5344CB8AC3E}">
        <p14:creationId xmlns:p14="http://schemas.microsoft.com/office/powerpoint/2010/main" val="4036858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182924890"/>
              </p:ext>
            </p:extLst>
          </p:nvPr>
        </p:nvGraphicFramePr>
        <p:xfrm>
          <a:off x="1600200" y="355601"/>
          <a:ext cx="9982200" cy="4305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ounded Rectangle 5"/>
          <p:cNvSpPr/>
          <p:nvPr/>
        </p:nvSpPr>
        <p:spPr>
          <a:xfrm>
            <a:off x="1600200" y="4889501"/>
            <a:ext cx="4927600" cy="12192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All differences among persons in their attitude, physical features, intelligence, personality, interest, learning etc. It refers to differences in a particular characteristics among various individuals</a:t>
            </a:r>
            <a:endParaRPr lang="en-IN" sz="1200" dirty="0"/>
          </a:p>
        </p:txBody>
      </p:sp>
      <p:sp>
        <p:nvSpPr>
          <p:cNvPr id="7" name="Rounded Rectangle 6"/>
          <p:cNvSpPr/>
          <p:nvPr/>
        </p:nvSpPr>
        <p:spPr>
          <a:xfrm>
            <a:off x="7035800" y="4889502"/>
            <a:ext cx="4927600" cy="121919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dirty="0"/>
              <a:t>Intra-individual differences refers to differences among various characteristics possessed by the same person. Different abilities are present in the same person,</a:t>
            </a:r>
            <a:endParaRPr lang="en-IN" sz="1400" dirty="0"/>
          </a:p>
        </p:txBody>
      </p:sp>
      <p:sp>
        <p:nvSpPr>
          <p:cNvPr id="8" name="Right Arrow 7"/>
          <p:cNvSpPr/>
          <p:nvPr/>
        </p:nvSpPr>
        <p:spPr>
          <a:xfrm>
            <a:off x="10096500" y="2019300"/>
            <a:ext cx="1955800"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50" dirty="0" smtClean="0"/>
              <a:t>Lets understand this with an example</a:t>
            </a:r>
            <a:endParaRPr lang="en-IN" sz="1050" dirty="0"/>
          </a:p>
        </p:txBody>
      </p:sp>
    </p:spTree>
    <p:extLst>
      <p:ext uri="{BB962C8B-B14F-4D97-AF65-F5344CB8AC3E}">
        <p14:creationId xmlns:p14="http://schemas.microsoft.com/office/powerpoint/2010/main" val="408027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Inter-Individual Differences</a:t>
            </a:r>
            <a:endParaRPr lang="en-IN"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38239"/>
          <a:stretch/>
        </p:blipFill>
        <p:spPr>
          <a:xfrm>
            <a:off x="901700" y="2483548"/>
            <a:ext cx="7216994" cy="3294952"/>
          </a:xfrm>
        </p:spPr>
      </p:pic>
      <p:sp>
        <p:nvSpPr>
          <p:cNvPr id="5" name="Rounded Rectangle 4"/>
          <p:cNvSpPr/>
          <p:nvPr/>
        </p:nvSpPr>
        <p:spPr>
          <a:xfrm>
            <a:off x="8547100" y="2660073"/>
            <a:ext cx="3644900" cy="36910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endParaRPr lang="en-IN" dirty="0" smtClean="0"/>
          </a:p>
          <a:p>
            <a:pPr algn="ctr">
              <a:lnSpc>
                <a:spcPct val="150000"/>
              </a:lnSpc>
            </a:pPr>
            <a:r>
              <a:rPr lang="en-IN" dirty="0" smtClean="0"/>
              <a:t>Each </a:t>
            </a:r>
            <a:r>
              <a:rPr lang="en-IN" dirty="0" smtClean="0"/>
              <a:t>kid is very different from the other.</a:t>
            </a:r>
          </a:p>
          <a:p>
            <a:pPr marL="342900" indent="-342900">
              <a:lnSpc>
                <a:spcPct val="150000"/>
              </a:lnSpc>
              <a:buFont typeface="+mj-lt"/>
              <a:buAutoNum type="arabicPeriod"/>
            </a:pPr>
            <a:r>
              <a:rPr lang="en-IN" dirty="0" smtClean="0"/>
              <a:t>Personality</a:t>
            </a:r>
            <a:endParaRPr lang="en-IN" dirty="0" smtClean="0"/>
          </a:p>
          <a:p>
            <a:pPr marL="342900" indent="-342900">
              <a:lnSpc>
                <a:spcPct val="150000"/>
              </a:lnSpc>
              <a:buFont typeface="+mj-lt"/>
              <a:buAutoNum type="arabicPeriod"/>
            </a:pPr>
            <a:r>
              <a:rPr lang="en-IN" dirty="0" smtClean="0"/>
              <a:t>Attitude</a:t>
            </a:r>
          </a:p>
          <a:p>
            <a:pPr marL="342900" indent="-342900">
              <a:lnSpc>
                <a:spcPct val="150000"/>
              </a:lnSpc>
              <a:buFont typeface="+mj-lt"/>
              <a:buAutoNum type="arabicPeriod"/>
            </a:pPr>
            <a:r>
              <a:rPr lang="en-IN" dirty="0" smtClean="0"/>
              <a:t>Emotions</a:t>
            </a:r>
          </a:p>
          <a:p>
            <a:pPr marL="342900" indent="-342900">
              <a:lnSpc>
                <a:spcPct val="150000"/>
              </a:lnSpc>
              <a:buFont typeface="+mj-lt"/>
              <a:buAutoNum type="arabicPeriod"/>
            </a:pPr>
            <a:r>
              <a:rPr lang="en-IN" dirty="0" smtClean="0"/>
              <a:t>Intelligence</a:t>
            </a:r>
          </a:p>
          <a:p>
            <a:pPr marL="342900" indent="-342900">
              <a:lnSpc>
                <a:spcPct val="150000"/>
              </a:lnSpc>
              <a:buFont typeface="+mj-lt"/>
              <a:buAutoNum type="arabicPeriod"/>
            </a:pPr>
            <a:r>
              <a:rPr lang="en-IN" dirty="0" smtClean="0"/>
              <a:t>Learning</a:t>
            </a:r>
          </a:p>
          <a:p>
            <a:pPr marL="342900" indent="-342900">
              <a:lnSpc>
                <a:spcPct val="150000"/>
              </a:lnSpc>
              <a:buFont typeface="+mj-lt"/>
              <a:buAutoNum type="arabicPeriod"/>
            </a:pPr>
            <a:r>
              <a:rPr lang="en-IN" dirty="0" smtClean="0"/>
              <a:t>Interests</a:t>
            </a:r>
          </a:p>
          <a:p>
            <a:pPr algn="ctr">
              <a:lnSpc>
                <a:spcPct val="150000"/>
              </a:lnSpc>
            </a:pPr>
            <a:endParaRPr lang="en-IN" dirty="0"/>
          </a:p>
        </p:txBody>
      </p:sp>
    </p:spTree>
    <p:extLst>
      <p:ext uri="{BB962C8B-B14F-4D97-AF65-F5344CB8AC3E}">
        <p14:creationId xmlns:p14="http://schemas.microsoft.com/office/powerpoint/2010/main" val="3579749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618323"/>
            <a:ext cx="7729728" cy="1188720"/>
          </a:xfrm>
        </p:spPr>
        <p:txBody>
          <a:bodyPr/>
          <a:lstStyle/>
          <a:p>
            <a:r>
              <a:rPr lang="en-IN" dirty="0" smtClean="0"/>
              <a:t>Intra Individual Differences</a:t>
            </a:r>
            <a:endParaRPr lang="en-IN"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00728" y="2780440"/>
            <a:ext cx="3141072" cy="2092437"/>
          </a:xfrm>
        </p:spPr>
      </p:pic>
      <p:sp>
        <p:nvSpPr>
          <p:cNvPr id="5" name="Rounded Rectangle 4"/>
          <p:cNvSpPr/>
          <p:nvPr/>
        </p:nvSpPr>
        <p:spPr>
          <a:xfrm>
            <a:off x="1094509" y="4959927"/>
            <a:ext cx="3075709" cy="4294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Excellent in painting</a:t>
            </a:r>
            <a:endParaRPr lang="en-IN"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5968" y="2698904"/>
            <a:ext cx="2937164" cy="2172375"/>
          </a:xfrm>
          <a:prstGeom prst="rect">
            <a:avLst/>
          </a:prstGeom>
        </p:spPr>
      </p:pic>
      <p:sp>
        <p:nvSpPr>
          <p:cNvPr id="7" name="Rounded Rectangle 6"/>
          <p:cNvSpPr/>
          <p:nvPr/>
        </p:nvSpPr>
        <p:spPr>
          <a:xfrm>
            <a:off x="4724400" y="4959927"/>
            <a:ext cx="3075709" cy="4294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Not so good in singing</a:t>
            </a:r>
            <a:endParaRPr lang="en-IN"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1037" y="2766584"/>
            <a:ext cx="3202709" cy="2136847"/>
          </a:xfrm>
          <a:prstGeom prst="rect">
            <a:avLst/>
          </a:prstGeom>
        </p:spPr>
      </p:pic>
      <p:sp>
        <p:nvSpPr>
          <p:cNvPr id="9" name="Rounded Rectangle 8"/>
          <p:cNvSpPr/>
          <p:nvPr/>
        </p:nvSpPr>
        <p:spPr>
          <a:xfrm>
            <a:off x="8061037" y="4969337"/>
            <a:ext cx="3075709" cy="4294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Worst in studies</a:t>
            </a:r>
            <a:endParaRPr lang="en-IN" dirty="0"/>
          </a:p>
        </p:txBody>
      </p:sp>
      <p:sp>
        <p:nvSpPr>
          <p:cNvPr id="3" name="TextBox 2"/>
          <p:cNvSpPr txBox="1"/>
          <p:nvPr/>
        </p:nvSpPr>
        <p:spPr>
          <a:xfrm>
            <a:off x="3532902" y="1987154"/>
            <a:ext cx="5320146" cy="369332"/>
          </a:xfrm>
          <a:prstGeom prst="rect">
            <a:avLst/>
          </a:prstGeom>
          <a:noFill/>
        </p:spPr>
        <p:txBody>
          <a:bodyPr wrap="square" rtlCol="0">
            <a:spAutoFit/>
          </a:bodyPr>
          <a:lstStyle/>
          <a:p>
            <a:pPr algn="ctr"/>
            <a:r>
              <a:rPr lang="en-IN" dirty="0" err="1" smtClean="0"/>
              <a:t>Shyam’s</a:t>
            </a:r>
            <a:r>
              <a:rPr lang="en-IN" dirty="0" smtClean="0"/>
              <a:t> Intra Individual Differences</a:t>
            </a:r>
            <a:endParaRPr lang="en-IN" dirty="0"/>
          </a:p>
        </p:txBody>
      </p:sp>
      <p:cxnSp>
        <p:nvCxnSpPr>
          <p:cNvPr id="13" name="Straight Arrow Connector 12"/>
          <p:cNvCxnSpPr>
            <a:stCxn id="3" idx="2"/>
          </p:cNvCxnSpPr>
          <p:nvPr/>
        </p:nvCxnSpPr>
        <p:spPr>
          <a:xfrm flipH="1">
            <a:off x="3532902" y="2356486"/>
            <a:ext cx="2660073" cy="342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6" idx="0"/>
          </p:cNvCxnSpPr>
          <p:nvPr/>
        </p:nvCxnSpPr>
        <p:spPr>
          <a:xfrm flipH="1">
            <a:off x="6234550" y="2356486"/>
            <a:ext cx="27700" cy="342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58077" y="2356486"/>
            <a:ext cx="1869223" cy="342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001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FACTORS AFFECTING INDIVIDUAL DIFFERENCE</a:t>
            </a:r>
          </a:p>
        </p:txBody>
      </p:sp>
      <p:sp>
        <p:nvSpPr>
          <p:cNvPr id="3" name="Content Placeholder 2"/>
          <p:cNvSpPr>
            <a:spLocks noGrp="1"/>
          </p:cNvSpPr>
          <p:nvPr>
            <p:ph idx="1"/>
          </p:nvPr>
        </p:nvSpPr>
        <p:spPr/>
        <p:txBody>
          <a:bodyPr/>
          <a:lstStyle/>
          <a:p>
            <a:r>
              <a:rPr lang="en-IN" dirty="0"/>
              <a:t>1. Emotional </a:t>
            </a:r>
            <a:r>
              <a:rPr lang="en-IN" dirty="0" smtClean="0"/>
              <a:t>Differences</a:t>
            </a:r>
          </a:p>
          <a:p>
            <a:r>
              <a:rPr lang="en-IN" dirty="0"/>
              <a:t>2. Differences in </a:t>
            </a:r>
            <a:r>
              <a:rPr lang="en-IN" dirty="0" smtClean="0"/>
              <a:t>Intelligence</a:t>
            </a:r>
          </a:p>
          <a:p>
            <a:r>
              <a:rPr lang="en-US" dirty="0"/>
              <a:t>3. Differences in Abilities, Attitudes and </a:t>
            </a:r>
            <a:r>
              <a:rPr lang="en-US" dirty="0" smtClean="0"/>
              <a:t>Achievement</a:t>
            </a:r>
          </a:p>
          <a:p>
            <a:r>
              <a:rPr lang="en-US" dirty="0"/>
              <a:t>4. Differences in Social </a:t>
            </a:r>
            <a:r>
              <a:rPr lang="en-US" dirty="0" err="1" smtClean="0"/>
              <a:t>Behaviour</a:t>
            </a:r>
            <a:endParaRPr lang="en-US" dirty="0" smtClean="0"/>
          </a:p>
          <a:p>
            <a:r>
              <a:rPr lang="en-IN" dirty="0"/>
              <a:t>5. Gender </a:t>
            </a:r>
            <a:r>
              <a:rPr lang="en-IN" dirty="0" smtClean="0"/>
              <a:t>Differences</a:t>
            </a:r>
          </a:p>
          <a:p>
            <a:r>
              <a:rPr lang="en-IN" dirty="0"/>
              <a:t>6. Physical </a:t>
            </a:r>
            <a:r>
              <a:rPr lang="en-IN" dirty="0" smtClean="0"/>
              <a:t>differences: </a:t>
            </a:r>
            <a:r>
              <a:rPr lang="en-US" dirty="0"/>
              <a:t>(a) Difference in chronological age (b) Difference in physical </a:t>
            </a:r>
            <a:r>
              <a:rPr lang="en-US" dirty="0" smtClean="0"/>
              <a:t>maturity </a:t>
            </a:r>
            <a:r>
              <a:rPr lang="en-IN" dirty="0"/>
              <a:t>(c) Difference in appearances:</a:t>
            </a:r>
          </a:p>
        </p:txBody>
      </p:sp>
    </p:spTree>
    <p:extLst>
      <p:ext uri="{BB962C8B-B14F-4D97-AF65-F5344CB8AC3E}">
        <p14:creationId xmlns:p14="http://schemas.microsoft.com/office/powerpoint/2010/main" val="2624892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687596"/>
            <a:ext cx="7729728" cy="739417"/>
          </a:xfrm>
        </p:spPr>
        <p:txBody>
          <a:bodyPr>
            <a:normAutofit fontScale="90000"/>
          </a:bodyPr>
          <a:lstStyle/>
          <a:p>
            <a:r>
              <a:rPr lang="en-US" dirty="0" smtClean="0"/>
              <a:t>Periods of human life span</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3606651"/>
              </p:ext>
            </p:extLst>
          </p:nvPr>
        </p:nvGraphicFramePr>
        <p:xfrm>
          <a:off x="1316038" y="1579419"/>
          <a:ext cx="10058544" cy="52785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02733" y="2008909"/>
            <a:ext cx="1011382" cy="261610"/>
          </a:xfrm>
          <a:prstGeom prst="rect">
            <a:avLst/>
          </a:prstGeom>
          <a:noFill/>
        </p:spPr>
        <p:txBody>
          <a:bodyPr wrap="square" rtlCol="0">
            <a:spAutoFit/>
          </a:bodyPr>
          <a:lstStyle/>
          <a:p>
            <a:endParaRPr lang="en-IN" sz="1100" dirty="0"/>
          </a:p>
        </p:txBody>
      </p:sp>
      <p:sp>
        <p:nvSpPr>
          <p:cNvPr id="6" name="TextBox 5"/>
          <p:cNvSpPr txBox="1"/>
          <p:nvPr/>
        </p:nvSpPr>
        <p:spPr>
          <a:xfrm>
            <a:off x="3560618" y="3172692"/>
            <a:ext cx="1246909" cy="646331"/>
          </a:xfrm>
          <a:prstGeom prst="rect">
            <a:avLst/>
          </a:prstGeom>
          <a:noFill/>
        </p:spPr>
        <p:txBody>
          <a:bodyPr wrap="square" rtlCol="0">
            <a:spAutoFit/>
          </a:bodyPr>
          <a:lstStyle/>
          <a:p>
            <a:r>
              <a:rPr lang="en-US" sz="1200" dirty="0"/>
              <a:t>Middle age (40 – 65 years)</a:t>
            </a:r>
            <a:endParaRPr lang="en-IN" sz="1200" dirty="0"/>
          </a:p>
          <a:p>
            <a:endParaRPr lang="en-IN" sz="1200" dirty="0"/>
          </a:p>
        </p:txBody>
      </p:sp>
      <p:sp>
        <p:nvSpPr>
          <p:cNvPr id="7" name="TextBox 6"/>
          <p:cNvSpPr txBox="1"/>
          <p:nvPr/>
        </p:nvSpPr>
        <p:spPr>
          <a:xfrm>
            <a:off x="4987641" y="1801084"/>
            <a:ext cx="1163782" cy="830997"/>
          </a:xfrm>
          <a:prstGeom prst="rect">
            <a:avLst/>
          </a:prstGeom>
          <a:noFill/>
        </p:spPr>
        <p:txBody>
          <a:bodyPr wrap="square" rtlCol="0">
            <a:spAutoFit/>
          </a:bodyPr>
          <a:lstStyle/>
          <a:p>
            <a:r>
              <a:rPr lang="en-US" sz="1200" dirty="0" smtClean="0"/>
              <a:t>Late adulthood (65 years onwards)</a:t>
            </a:r>
            <a:endParaRPr lang="en-IN" sz="1200" dirty="0"/>
          </a:p>
        </p:txBody>
      </p:sp>
    </p:spTree>
    <p:extLst>
      <p:ext uri="{BB962C8B-B14F-4D97-AF65-F5344CB8AC3E}">
        <p14:creationId xmlns:p14="http://schemas.microsoft.com/office/powerpoint/2010/main" val="2993507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8007" y="479779"/>
            <a:ext cx="7729728" cy="1188720"/>
          </a:xfrm>
        </p:spPr>
        <p:txBody>
          <a:bodyPr/>
          <a:lstStyle/>
          <a:p>
            <a:r>
              <a:rPr lang="en-US" dirty="0" smtClean="0"/>
              <a:t>What we know about human behavior</a:t>
            </a:r>
            <a:endParaRPr lang="en-IN" dirty="0"/>
          </a:p>
        </p:txBody>
      </p:sp>
      <p:sp>
        <p:nvSpPr>
          <p:cNvPr id="3" name="Content Placeholder 2"/>
          <p:cNvSpPr>
            <a:spLocks noGrp="1"/>
          </p:cNvSpPr>
          <p:nvPr>
            <p:ph idx="1"/>
          </p:nvPr>
        </p:nvSpPr>
        <p:spPr>
          <a:xfrm>
            <a:off x="1717964" y="2410692"/>
            <a:ext cx="9060872" cy="4156364"/>
          </a:xfrm>
        </p:spPr>
        <p:txBody>
          <a:bodyPr>
            <a:normAutofit/>
          </a:bodyPr>
          <a:lstStyle/>
          <a:p>
            <a:r>
              <a:rPr lang="en-US" dirty="0" smtClean="0"/>
              <a:t>Human beings are biological creatures</a:t>
            </a:r>
          </a:p>
          <a:p>
            <a:r>
              <a:rPr lang="en-US" dirty="0" smtClean="0"/>
              <a:t>Every person is different yet much the same</a:t>
            </a:r>
          </a:p>
          <a:p>
            <a:r>
              <a:rPr lang="en-US" dirty="0" smtClean="0"/>
              <a:t>People can be understood fully only in the context of their culture ethnic, identity and gender identity</a:t>
            </a:r>
          </a:p>
          <a:p>
            <a:r>
              <a:rPr lang="en-US" dirty="0" smtClean="0"/>
              <a:t>Human lives are in a continuous process of change</a:t>
            </a:r>
          </a:p>
          <a:p>
            <a:r>
              <a:rPr lang="en-US" dirty="0" smtClean="0"/>
              <a:t>Behavior is motivated</a:t>
            </a:r>
          </a:p>
          <a:p>
            <a:r>
              <a:rPr lang="en-US" dirty="0" smtClean="0"/>
              <a:t>Behavior has multiple causes</a:t>
            </a:r>
          </a:p>
          <a:p>
            <a:r>
              <a:rPr lang="en-US" dirty="0" smtClean="0"/>
              <a:t>Humans are social animals</a:t>
            </a:r>
          </a:p>
          <a:p>
            <a:r>
              <a:rPr lang="en-US" dirty="0" smtClean="0"/>
              <a:t>People play an active role in creating their experiences</a:t>
            </a:r>
          </a:p>
          <a:p>
            <a:r>
              <a:rPr lang="en-US" dirty="0" smtClean="0"/>
              <a:t>Behavior can be adaptive or maladaptive</a:t>
            </a:r>
            <a:endParaRPr lang="en-IN" dirty="0"/>
          </a:p>
        </p:txBody>
      </p:sp>
      <p:sp>
        <p:nvSpPr>
          <p:cNvPr id="4" name="Cloud Callout 3"/>
          <p:cNvSpPr/>
          <p:nvPr/>
        </p:nvSpPr>
        <p:spPr>
          <a:xfrm>
            <a:off x="9960865" y="1399309"/>
            <a:ext cx="2231136" cy="1122218"/>
          </a:xfrm>
          <a:prstGeom prst="cloudCallout">
            <a:avLst>
              <a:gd name="adj1" fmla="val -26422"/>
              <a:gd name="adj2" fmla="val 8225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smtClean="0"/>
              <a:t>Psychological findings</a:t>
            </a:r>
            <a:endParaRPr lang="en-IN" sz="1400" b="1" dirty="0"/>
          </a:p>
        </p:txBody>
      </p:sp>
    </p:spTree>
    <p:extLst>
      <p:ext uri="{BB962C8B-B14F-4D97-AF65-F5344CB8AC3E}">
        <p14:creationId xmlns:p14="http://schemas.microsoft.com/office/powerpoint/2010/main" val="111796604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TM10001115[[fn=Parcel]]</Template>
  <TotalTime>1145</TotalTime>
  <Words>570</Words>
  <Application>Microsoft Office PowerPoint</Application>
  <PresentationFormat>Widescreen</PresentationFormat>
  <Paragraphs>69</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Parcel</vt:lpstr>
      <vt:lpstr>Foundation of Human Skills </vt:lpstr>
      <vt:lpstr>Syllabus:</vt:lpstr>
      <vt:lpstr>CHAPTER 1. Individual Behaviour</vt:lpstr>
      <vt:lpstr>Introduction to human nature </vt:lpstr>
      <vt:lpstr>Individual differences</vt:lpstr>
      <vt:lpstr>PowerPoint Presentation</vt:lpstr>
      <vt:lpstr>Inter-Individual Differences</vt:lpstr>
      <vt:lpstr>Intra Individual Differences</vt:lpstr>
      <vt:lpstr>FACTORS AFFECTING INDIVIDUAL DIFFERENCE</vt:lpstr>
      <vt:lpstr>Periods of human life span</vt:lpstr>
      <vt:lpstr>What we know about human behavior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of Human Skills </dc:title>
  <dc:creator>Windows User</dc:creator>
  <cp:lastModifiedBy>Windows User</cp:lastModifiedBy>
  <cp:revision>26</cp:revision>
  <dcterms:created xsi:type="dcterms:W3CDTF">2020-10-05T03:50:35Z</dcterms:created>
  <dcterms:modified xsi:type="dcterms:W3CDTF">2020-10-29T08:53:23Z</dcterms:modified>
</cp:coreProperties>
</file>